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67" r:id="rId2"/>
  </p:sldMasterIdLst>
  <p:notesMasterIdLst>
    <p:notesMasterId r:id="rId5"/>
  </p:notesMasterIdLst>
  <p:handoutMasterIdLst>
    <p:handoutMasterId r:id="rId6"/>
  </p:handoutMasterIdLst>
  <p:sldIdLst>
    <p:sldId id="317" r:id="rId3"/>
    <p:sldId id="319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4840"/>
    <a:srgbClr val="F9A5A1"/>
    <a:srgbClr val="FEE9E8"/>
    <a:srgbClr val="AFABAB"/>
    <a:srgbClr val="EE6017"/>
    <a:srgbClr val="F04942"/>
    <a:srgbClr val="E45B17"/>
    <a:srgbClr val="004B57"/>
    <a:srgbClr val="6DCFF6"/>
    <a:srgbClr val="1989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96" autoAdjust="0"/>
    <p:restoredTop sz="94660" autoAdjust="0"/>
  </p:normalViewPr>
  <p:slideViewPr>
    <p:cSldViewPr snapToGrid="0" showGuides="1">
      <p:cViewPr>
        <p:scale>
          <a:sx n="96" d="100"/>
          <a:sy n="96" d="100"/>
        </p:scale>
        <p:origin x="-1042" y="-1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275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377276-D5A3-4C42-B53D-6D65E9619CDF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2CABB-FE75-4E95-B3AC-A6DC2C3AF10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1316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6841C1-8CFC-4A10-86DC-E5C8C15AD1D5}" type="datetimeFigureOut">
              <a:rPr lang="ru-RU" smtClean="0"/>
              <a:pPr/>
              <a:t>27.09.2021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A85C2C-2C20-40C6-9386-811BECB792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0967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47002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533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2054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02978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3526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604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4873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8065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вительство НО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2602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5571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0561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9349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635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344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129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 userDrawn="1"/>
        </p:nvCxnSpPr>
        <p:spPr>
          <a:xfrm>
            <a:off x="685800" y="1285540"/>
            <a:ext cx="8750122" cy="0"/>
          </a:xfrm>
          <a:prstGeom prst="line">
            <a:avLst/>
          </a:prstGeom>
          <a:ln w="28575">
            <a:solidFill>
              <a:srgbClr val="F348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631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rgbClr val="004B57"/>
          </a:solidFill>
          <a:latin typeface="Fedra Sans Pro Medium" panose="020B06040400000200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rgbClr val="004B57"/>
          </a:solidFill>
          <a:latin typeface="Fedra Sans Pro Book" panose="020B05040400000200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94FAB-1076-432D-83D5-95EF1DA8B6C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991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5830"/>
            <a:ext cx="9144000" cy="5836091"/>
          </a:xfrm>
          <a:prstGeom prst="rect">
            <a:avLst/>
          </a:prstGeom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2114550" y="614504"/>
            <a:ext cx="5932170" cy="311326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sz="1400" b="1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АДМИНИСТРАЦИЯ  СОЛЕЦКОГО МУНИЦИПАЛЬНОГО ОКРУГА</a:t>
            </a:r>
            <a:endParaRPr lang="ru-RU" sz="14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1562" y="1932167"/>
            <a:ext cx="2353586" cy="1844703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9 класс </a:t>
            </a:r>
          </a:p>
          <a:p>
            <a:pPr algn="ctr"/>
            <a:r>
              <a:rPr lang="ru-RU" sz="3200" dirty="0" smtClean="0">
                <a:solidFill>
                  <a:schemeClr val="tx1"/>
                </a:solidFill>
              </a:rPr>
              <a:t>(92 чел.)</a:t>
            </a:r>
            <a:endParaRPr lang="ru-RU" sz="32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90262" y="1566408"/>
            <a:ext cx="2417197" cy="34190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2020 год</a:t>
            </a:r>
            <a:endParaRPr lang="ru-RU" sz="2800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425148" y="2087217"/>
            <a:ext cx="2210463" cy="308908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10 класс- 34% (31 чел.)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СПО Новгородской области-53% (49 чел)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СПО в других регионах-12% (11 чел.)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63649" y="909926"/>
            <a:ext cx="683017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/>
              <a:t>Распределение выпускников</a:t>
            </a:r>
            <a:endParaRPr lang="ru-RU" sz="3200" dirty="0"/>
          </a:p>
        </p:txBody>
      </p:sp>
      <p:sp>
        <p:nvSpPr>
          <p:cNvPr id="9" name="Овал 8"/>
          <p:cNvSpPr/>
          <p:nvPr/>
        </p:nvSpPr>
        <p:spPr>
          <a:xfrm>
            <a:off x="4731027" y="2071313"/>
            <a:ext cx="1900360" cy="1772562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9 класс</a:t>
            </a:r>
          </a:p>
          <a:p>
            <a:r>
              <a:rPr lang="ru-RU" sz="2400" dirty="0" smtClean="0">
                <a:solidFill>
                  <a:schemeClr val="tx1"/>
                </a:solidFill>
              </a:rPr>
              <a:t>116 чел.)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79094" y="2071313"/>
            <a:ext cx="2369490" cy="322425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10 класс- </a:t>
            </a:r>
            <a:r>
              <a:rPr lang="ru-RU" sz="2000" dirty="0" smtClean="0">
                <a:solidFill>
                  <a:schemeClr val="tx1"/>
                </a:solidFill>
              </a:rPr>
              <a:t>38% (44 </a:t>
            </a:r>
            <a:r>
              <a:rPr lang="ru-RU" sz="2000" dirty="0">
                <a:solidFill>
                  <a:schemeClr val="tx1"/>
                </a:solidFill>
              </a:rPr>
              <a:t>чел</a:t>
            </a:r>
            <a:r>
              <a:rPr lang="ru-RU" sz="2000" dirty="0" smtClean="0">
                <a:solidFill>
                  <a:schemeClr val="tx1"/>
                </a:solidFill>
              </a:rPr>
              <a:t>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СПО Новгородской области- 45,5% (53 чел.)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СПО в других регионах-13% (15 чел.)</a:t>
            </a: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995283" y="1506629"/>
            <a:ext cx="1868556" cy="3419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2021 год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70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91209"/>
            <a:ext cx="9144000" cy="5966791"/>
          </a:xfrm>
          <a:prstGeom prst="rect">
            <a:avLst/>
          </a:prstGeom>
        </p:spPr>
      </p:pic>
      <p:sp>
        <p:nvSpPr>
          <p:cNvPr id="19" name="Заголовок 1"/>
          <p:cNvSpPr txBox="1">
            <a:spLocks/>
          </p:cNvSpPr>
          <p:nvPr/>
        </p:nvSpPr>
        <p:spPr>
          <a:xfrm>
            <a:off x="2114550" y="614504"/>
            <a:ext cx="5932170" cy="311326"/>
          </a:xfrm>
          <a:prstGeom prst="rect">
            <a:avLst/>
          </a:prstGeom>
          <a:noFill/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4400" kern="1200" dirty="0">
                <a:solidFill>
                  <a:srgbClr val="002060"/>
                </a:solidFill>
                <a:latin typeface="Fedra Sans Pro Bold" panose="020B0804040000020004" pitchFamily="34" charset="0"/>
                <a:ea typeface="+mj-ea"/>
                <a:cs typeface="+mj-cs"/>
              </a:defRPr>
            </a:lvl1pPr>
          </a:lstStyle>
          <a:p>
            <a:r>
              <a:rPr sz="1400" b="1" spc="40" dirty="0" smtClean="0">
                <a:solidFill>
                  <a:srgbClr val="F34840"/>
                </a:solidFill>
                <a:latin typeface="Arial" panose="020B0604020202020204" pitchFamily="34" charset="0"/>
                <a:cs typeface="Arial" panose="020B0604020202020204" pitchFamily="34" charset="0"/>
                <a:sym typeface="Rasa Medium"/>
              </a:rPr>
              <a:t>АДМИНИСТРАЦИЯ  СОЛЕЦКОГО МУНИЦИПАЛЬНОГО ОКРУГА</a:t>
            </a:r>
            <a:endParaRPr lang="ru-RU" sz="1400" b="1" spc="40" dirty="0">
              <a:solidFill>
                <a:srgbClr val="F3484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21643" y="849206"/>
            <a:ext cx="45869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dirty="0"/>
              <a:t>Востребованные СПО Новгородской области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37645" y="1182557"/>
            <a:ext cx="7354956" cy="533135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ОГАПОУ  «Дорожно-транспортный техникум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 9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человек  (выбранные специальности: мастер по ремонту и обслуживанию автомобилей, тракторист-машинист с/х производства, машинист-дородных и строительных машин, маляр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ОГАПОУ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«Новгородский 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Строительный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колледж»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-9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чел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(право и организация социального обеспечения, монтаж и эксплуатация оборудования и систем газоснабжения, </a:t>
            </a:r>
            <a:r>
              <a:rPr lang="ru-RU" sz="1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мехатроника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мобильная робототехника, строительство и эксплуатация зданий 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сооружений, архитектура);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ОГАПОУ «Новгородский торгово-технологический техникум»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7 человек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(выбранные специальности: товароведение и экспертиза качества потребительских товаров, кондитер, повар, садовник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Новгородский Агротехнический техникум- 4 чел.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(специальности: туризм, зоотехния, технология мяса и мясных продуктов, техническое обслуживание и ремонт двигательных систем и агрегатов автомобилей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ОАПОУ 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Старорусский 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Аграрный колледж-3 чел.,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(специальности: поварское и кондитерское дело, мастер отделочных строительных и декоративных работ, гостиничное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дело);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ОГАПОУ «Новгородский химико-индустриальный техникум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(мастер по ремонту автомобилей; эксплуатация транспортного электрооборудования и автоматики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1400" dirty="0">
                <a:solidFill>
                  <a:srgbClr val="C00000"/>
                </a:solidFill>
              </a:rPr>
              <a:t>Технологический колледж-1 чел</a:t>
            </a:r>
            <a:r>
              <a:rPr lang="ru-RU" sz="1400" dirty="0">
                <a:solidFill>
                  <a:schemeClr val="tx1"/>
                </a:solidFill>
              </a:rPr>
              <a:t> (пожарное дело), </a:t>
            </a:r>
            <a:r>
              <a:rPr lang="ru-RU" sz="1400" dirty="0">
                <a:solidFill>
                  <a:srgbClr val="C00000"/>
                </a:solidFill>
              </a:rPr>
              <a:t>Политехнический- 3чел. </a:t>
            </a:r>
            <a:r>
              <a:rPr lang="ru-RU" sz="1400" dirty="0">
                <a:solidFill>
                  <a:schemeClr val="tx1"/>
                </a:solidFill>
              </a:rPr>
              <a:t>(компьютерные системы и комплексы, информационные системы и программирование), </a:t>
            </a:r>
            <a:r>
              <a:rPr lang="ru-RU" sz="1400" dirty="0">
                <a:solidFill>
                  <a:srgbClr val="C00000"/>
                </a:solidFill>
              </a:rPr>
              <a:t>Гуманитарно-экономический -4 чел.(</a:t>
            </a:r>
            <a:r>
              <a:rPr lang="ru-RU" sz="1400" dirty="0">
                <a:solidFill>
                  <a:schemeClr val="tx1"/>
                </a:solidFill>
              </a:rPr>
              <a:t>право и организация социального обслуживания, туризм, дошкольное обучение). </a:t>
            </a:r>
            <a:r>
              <a:rPr lang="ru-RU" sz="1400" dirty="0">
                <a:solidFill>
                  <a:srgbClr val="C00000"/>
                </a:solidFill>
              </a:rPr>
              <a:t>Медицинский колледж- 3 чел</a:t>
            </a:r>
            <a:r>
              <a:rPr lang="ru-RU" sz="1400" dirty="0">
                <a:solidFill>
                  <a:schemeClr val="tx1"/>
                </a:solidFill>
              </a:rPr>
              <a:t>. (лечебное дело).  </a:t>
            </a:r>
            <a:r>
              <a:rPr lang="ru-RU" sz="1400" dirty="0">
                <a:solidFill>
                  <a:srgbClr val="C00000"/>
                </a:solidFill>
              </a:rPr>
              <a:t>«Новгородский областной колледж искусств им. </a:t>
            </a:r>
            <a:r>
              <a:rPr lang="ru-RU" sz="1400" dirty="0" err="1">
                <a:solidFill>
                  <a:srgbClr val="C00000"/>
                </a:solidFill>
              </a:rPr>
              <a:t>С.В.Рахманинова</a:t>
            </a:r>
            <a:r>
              <a:rPr lang="ru-RU" sz="1400" dirty="0">
                <a:solidFill>
                  <a:srgbClr val="C00000"/>
                </a:solidFill>
              </a:rPr>
              <a:t>»- </a:t>
            </a:r>
            <a:r>
              <a:rPr lang="ru-RU" sz="1400" dirty="0">
                <a:solidFill>
                  <a:schemeClr val="tx1"/>
                </a:solidFill>
              </a:rPr>
              <a:t>1 чел. (декоративно-прикладное искусство и народный промысел).</a:t>
            </a:r>
          </a:p>
          <a:p>
            <a:pPr marL="285750" indent="-285750">
              <a:buFont typeface="Arial" pitchFamily="34" charset="0"/>
              <a:buChar char="•"/>
            </a:pPr>
            <a:endParaRPr lang="ru-RU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4943957"/>
      </p:ext>
    </p:extLst>
  </p:cSld>
  <p:clrMapOvr>
    <a:masterClrMapping/>
  </p:clrMapOvr>
</p:sld>
</file>

<file path=ppt/theme/theme1.xml><?xml version="1.0" encoding="utf-8"?>
<a:theme xmlns:a="http://schemas.openxmlformats.org/drawingml/2006/main" name="Правительство НО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3946</TotalTime>
  <Words>313</Words>
  <Application>Microsoft Office PowerPoint</Application>
  <PresentationFormat>Экран (4:3)</PresentationFormat>
  <Paragraphs>23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4" baseType="lpstr">
      <vt:lpstr>Правительство НО</vt:lpstr>
      <vt:lpstr>Специальное оформление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Vanechek</dc:creator>
  <cp:lastModifiedBy>Ирина</cp:lastModifiedBy>
  <cp:revision>202</cp:revision>
  <dcterms:created xsi:type="dcterms:W3CDTF">2018-12-10T13:13:56Z</dcterms:created>
  <dcterms:modified xsi:type="dcterms:W3CDTF">2021-09-27T08:15:54Z</dcterms:modified>
</cp:coreProperties>
</file>