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79" r:id="rId2"/>
    <p:sldId id="306" r:id="rId3"/>
    <p:sldId id="301" r:id="rId4"/>
    <p:sldId id="305" r:id="rId5"/>
    <p:sldId id="304" r:id="rId6"/>
    <p:sldId id="307" r:id="rId7"/>
    <p:sldId id="303" r:id="rId8"/>
    <p:sldId id="299" r:id="rId9"/>
    <p:sldId id="302" r:id="rId10"/>
    <p:sldId id="300" r:id="rId11"/>
  </p:sldIdLst>
  <p:sldSz cx="9144000" cy="5143500" type="screen16x9"/>
  <p:notesSz cx="6808788" cy="9940925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Golos Text" charset="-52"/>
      <p:regular r:id="rId17"/>
    </p:embeddedFont>
    <p:embeddedFont>
      <p:font typeface="Trebuchet MS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99DC9"/>
    <a:srgbClr val="01BCFF"/>
    <a:srgbClr val="B7CE88"/>
    <a:srgbClr val="474AC5"/>
    <a:srgbClr val="ADDB7B"/>
    <a:srgbClr val="B0C7E2"/>
    <a:srgbClr val="81DEFF"/>
    <a:srgbClr val="A3E7FF"/>
    <a:srgbClr val="71DAFF"/>
    <a:srgbClr val="E7F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50" d="100"/>
          <a:sy n="150" d="100"/>
        </p:scale>
        <p:origin x="-504" y="-60"/>
      </p:cViewPr>
      <p:guideLst>
        <p:guide orient="horz" pos="1665"/>
        <p:guide orient="horz" pos="78"/>
        <p:guide orient="horz" pos="2300"/>
        <p:guide orient="horz" pos="3117"/>
        <p:guide pos="2880"/>
        <p:guide pos="22"/>
        <p:guide pos="5738"/>
        <p:guide pos="4785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E305-4333-4B2D-9835-0F1E51AAE74A}" type="datetimeFigureOut">
              <a:rPr lang="ru-RU" smtClean="0"/>
              <a:pPr/>
              <a:t>12.01.2024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A11CA-F6A3-4B5C-8E17-23CAFEC72D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19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A11CA-F6A3-4B5C-8E17-23CAFEC72DE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032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A11CA-F6A3-4B5C-8E17-23CAFEC72DE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03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A11CA-F6A3-4B5C-8E17-23CAFEC72DE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032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A11CA-F6A3-4B5C-8E17-23CAFEC72DE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032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A11CA-F6A3-4B5C-8E17-23CAFEC72DE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032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4DCE-CB24-4815-BA06-B29A931DCC5C}" type="datetimeFigureOut">
              <a:rPr lang="ru-RU" smtClean="0"/>
              <a:pPr/>
              <a:t>12.01.2024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E5F1-3F58-49E7-8929-0813E05F64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604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4DCE-CB24-4815-BA06-B29A931DCC5C}" type="datetimeFigureOut">
              <a:rPr lang="ru-RU" smtClean="0"/>
              <a:pPr/>
              <a:t>12.01.2024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E5F1-3F58-49E7-8929-0813E05F64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000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4DCE-CB24-4815-BA06-B29A931DCC5C}" type="datetimeFigureOut">
              <a:rPr lang="ru-RU" smtClean="0"/>
              <a:pPr/>
              <a:t>12.01.2024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E5F1-3F58-49E7-8929-0813E05F64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548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4DCE-CB24-4815-BA06-B29A931DCC5C}" type="datetimeFigureOut">
              <a:rPr lang="ru-RU" smtClean="0"/>
              <a:pPr/>
              <a:t>12.01.2024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E5F1-3F58-49E7-8929-0813E05F64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576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4DCE-CB24-4815-BA06-B29A931DCC5C}" type="datetimeFigureOut">
              <a:rPr lang="ru-RU" smtClean="0"/>
              <a:pPr/>
              <a:t>12.01.2024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E5F1-3F58-49E7-8929-0813E05F64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635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4DCE-CB24-4815-BA06-B29A931DCC5C}" type="datetimeFigureOut">
              <a:rPr lang="ru-RU" smtClean="0"/>
              <a:pPr/>
              <a:t>12.01.2024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E5F1-3F58-49E7-8929-0813E05F64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698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4DCE-CB24-4815-BA06-B29A931DCC5C}" type="datetimeFigureOut">
              <a:rPr lang="ru-RU" smtClean="0"/>
              <a:pPr/>
              <a:t>12.01.2024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E5F1-3F58-49E7-8929-0813E05F64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396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4DCE-CB24-4815-BA06-B29A931DCC5C}" type="datetimeFigureOut">
              <a:rPr lang="ru-RU" smtClean="0"/>
              <a:pPr/>
              <a:t>12.01.2024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E5F1-3F58-49E7-8929-0813E05F64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505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4DCE-CB24-4815-BA06-B29A931DCC5C}" type="datetimeFigureOut">
              <a:rPr lang="ru-RU" smtClean="0"/>
              <a:pPr/>
              <a:t>12.01.2024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E5F1-3F58-49E7-8929-0813E05F64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338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4DCE-CB24-4815-BA06-B29A931DCC5C}" type="datetimeFigureOut">
              <a:rPr lang="ru-RU" smtClean="0"/>
              <a:pPr/>
              <a:t>12.01.2024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E5F1-3F58-49E7-8929-0813E05F64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089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4DCE-CB24-4815-BA06-B29A931DCC5C}" type="datetimeFigureOut">
              <a:rPr lang="ru-RU" smtClean="0"/>
              <a:pPr/>
              <a:t>12.01.2024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E5F1-3F58-49E7-8929-0813E05F64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334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54DCE-CB24-4815-BA06-B29A931DCC5C}" type="datetimeFigureOut">
              <a:rPr lang="ru-RU" smtClean="0"/>
              <a:pPr/>
              <a:t>12.01.2024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5E5F1-3F58-49E7-8929-0813E05F64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894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42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"/>
          <p:cNvSpPr/>
          <p:nvPr/>
        </p:nvSpPr>
        <p:spPr>
          <a:xfrm>
            <a:off x="1027055" y="763289"/>
            <a:ext cx="11462662" cy="8097973"/>
          </a:xfrm>
          <a:custGeom>
            <a:avLst/>
            <a:gdLst>
              <a:gd name="connsiteX0" fmla="*/ 0 w 4032448"/>
              <a:gd name="connsiteY0" fmla="*/ 471451 h 2232248"/>
              <a:gd name="connsiteX1" fmla="*/ 471451 w 4032448"/>
              <a:gd name="connsiteY1" fmla="*/ 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972259 w 4032448"/>
              <a:gd name="connsiteY1" fmla="*/ 1202635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2998779 w 4032448"/>
              <a:gd name="connsiteY4" fmla="*/ 1273779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153493 w 4032448"/>
              <a:gd name="connsiteY5" fmla="*/ 1934074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320748 w 4032448"/>
              <a:gd name="connsiteY0" fmla="*/ 50813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153493 w 4032448"/>
              <a:gd name="connsiteY5" fmla="*/ 1934074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320748 w 4032448"/>
              <a:gd name="connsiteY8" fmla="*/ 508131 h 2232248"/>
              <a:gd name="connsiteX0" fmla="*/ 320748 w 4032448"/>
              <a:gd name="connsiteY0" fmla="*/ 1274627 h 2998744"/>
              <a:gd name="connsiteX1" fmla="*/ 1382818 w 4032448"/>
              <a:gd name="connsiteY1" fmla="*/ 0 h 2998744"/>
              <a:gd name="connsiteX2" fmla="*/ 3560997 w 4032448"/>
              <a:gd name="connsiteY2" fmla="*/ 766496 h 2998744"/>
              <a:gd name="connsiteX3" fmla="*/ 4032448 w 4032448"/>
              <a:gd name="connsiteY3" fmla="*/ 1237947 h 2998744"/>
              <a:gd name="connsiteX4" fmla="*/ 3396344 w 4032448"/>
              <a:gd name="connsiteY4" fmla="*/ 2070093 h 2998744"/>
              <a:gd name="connsiteX5" fmla="*/ 3153493 w 4032448"/>
              <a:gd name="connsiteY5" fmla="*/ 2700570 h 2998744"/>
              <a:gd name="connsiteX6" fmla="*/ 471451 w 4032448"/>
              <a:gd name="connsiteY6" fmla="*/ 2998744 h 2998744"/>
              <a:gd name="connsiteX7" fmla="*/ 0 w 4032448"/>
              <a:gd name="connsiteY7" fmla="*/ 2527293 h 2998744"/>
              <a:gd name="connsiteX8" fmla="*/ 320748 w 4032448"/>
              <a:gd name="connsiteY8" fmla="*/ 1274627 h 2998744"/>
              <a:gd name="connsiteX0" fmla="*/ 320748 w 4032448"/>
              <a:gd name="connsiteY0" fmla="*/ 1274627 h 2998744"/>
              <a:gd name="connsiteX1" fmla="*/ 1382818 w 4032448"/>
              <a:gd name="connsiteY1" fmla="*/ 0 h 2998744"/>
              <a:gd name="connsiteX2" fmla="*/ 3560997 w 4032448"/>
              <a:gd name="connsiteY2" fmla="*/ 766496 h 2998744"/>
              <a:gd name="connsiteX3" fmla="*/ 4032448 w 4032448"/>
              <a:gd name="connsiteY3" fmla="*/ 1237947 h 2998744"/>
              <a:gd name="connsiteX4" fmla="*/ 3396344 w 4032448"/>
              <a:gd name="connsiteY4" fmla="*/ 2070093 h 2998744"/>
              <a:gd name="connsiteX5" fmla="*/ 2483697 w 4032448"/>
              <a:gd name="connsiteY5" fmla="*/ 2245737 h 2998744"/>
              <a:gd name="connsiteX6" fmla="*/ 471451 w 4032448"/>
              <a:gd name="connsiteY6" fmla="*/ 2998744 h 2998744"/>
              <a:gd name="connsiteX7" fmla="*/ 0 w 4032448"/>
              <a:gd name="connsiteY7" fmla="*/ 2527293 h 2998744"/>
              <a:gd name="connsiteX8" fmla="*/ 320748 w 4032448"/>
              <a:gd name="connsiteY8" fmla="*/ 1274627 h 2998744"/>
              <a:gd name="connsiteX0" fmla="*/ 320748 w 4032448"/>
              <a:gd name="connsiteY0" fmla="*/ 1274627 h 2998744"/>
              <a:gd name="connsiteX1" fmla="*/ 1382818 w 4032448"/>
              <a:gd name="connsiteY1" fmla="*/ 0 h 2998744"/>
              <a:gd name="connsiteX2" fmla="*/ 3560997 w 4032448"/>
              <a:gd name="connsiteY2" fmla="*/ 766496 h 2998744"/>
              <a:gd name="connsiteX3" fmla="*/ 4032448 w 4032448"/>
              <a:gd name="connsiteY3" fmla="*/ 1237947 h 2998744"/>
              <a:gd name="connsiteX4" fmla="*/ 3396344 w 4032448"/>
              <a:gd name="connsiteY4" fmla="*/ 2070093 h 2998744"/>
              <a:gd name="connsiteX5" fmla="*/ 1987779 w 4032448"/>
              <a:gd name="connsiteY5" fmla="*/ 2984148 h 2998744"/>
              <a:gd name="connsiteX6" fmla="*/ 471451 w 4032448"/>
              <a:gd name="connsiteY6" fmla="*/ 2998744 h 2998744"/>
              <a:gd name="connsiteX7" fmla="*/ 0 w 4032448"/>
              <a:gd name="connsiteY7" fmla="*/ 2527293 h 2998744"/>
              <a:gd name="connsiteX8" fmla="*/ 320748 w 4032448"/>
              <a:gd name="connsiteY8" fmla="*/ 1274627 h 2998744"/>
              <a:gd name="connsiteX0" fmla="*/ 320748 w 4032448"/>
              <a:gd name="connsiteY0" fmla="*/ 1274627 h 2998744"/>
              <a:gd name="connsiteX1" fmla="*/ 1382818 w 4032448"/>
              <a:gd name="connsiteY1" fmla="*/ 0 h 2998744"/>
              <a:gd name="connsiteX2" fmla="*/ 3567699 w 4032448"/>
              <a:gd name="connsiteY2" fmla="*/ 637834 h 2998744"/>
              <a:gd name="connsiteX3" fmla="*/ 4032448 w 4032448"/>
              <a:gd name="connsiteY3" fmla="*/ 1237947 h 2998744"/>
              <a:gd name="connsiteX4" fmla="*/ 3396344 w 4032448"/>
              <a:gd name="connsiteY4" fmla="*/ 2070093 h 2998744"/>
              <a:gd name="connsiteX5" fmla="*/ 1987779 w 4032448"/>
              <a:gd name="connsiteY5" fmla="*/ 2984148 h 2998744"/>
              <a:gd name="connsiteX6" fmla="*/ 471451 w 4032448"/>
              <a:gd name="connsiteY6" fmla="*/ 2998744 h 2998744"/>
              <a:gd name="connsiteX7" fmla="*/ 0 w 4032448"/>
              <a:gd name="connsiteY7" fmla="*/ 2527293 h 2998744"/>
              <a:gd name="connsiteX8" fmla="*/ 320748 w 4032448"/>
              <a:gd name="connsiteY8" fmla="*/ 1274627 h 2998744"/>
              <a:gd name="connsiteX0" fmla="*/ 320748 w 4032448"/>
              <a:gd name="connsiteY0" fmla="*/ 1315654 h 3039771"/>
              <a:gd name="connsiteX1" fmla="*/ 1382818 w 4032448"/>
              <a:gd name="connsiteY1" fmla="*/ 41027 h 3039771"/>
              <a:gd name="connsiteX2" fmla="*/ 2594097 w 4032448"/>
              <a:gd name="connsiteY2" fmla="*/ 305306 h 3039771"/>
              <a:gd name="connsiteX3" fmla="*/ 3567699 w 4032448"/>
              <a:gd name="connsiteY3" fmla="*/ 678861 h 3039771"/>
              <a:gd name="connsiteX4" fmla="*/ 4032448 w 4032448"/>
              <a:gd name="connsiteY4" fmla="*/ 1278974 h 3039771"/>
              <a:gd name="connsiteX5" fmla="*/ 3396344 w 4032448"/>
              <a:gd name="connsiteY5" fmla="*/ 2111120 h 3039771"/>
              <a:gd name="connsiteX6" fmla="*/ 1987779 w 4032448"/>
              <a:gd name="connsiteY6" fmla="*/ 3025175 h 3039771"/>
              <a:gd name="connsiteX7" fmla="*/ 471451 w 4032448"/>
              <a:gd name="connsiteY7" fmla="*/ 3039771 h 3039771"/>
              <a:gd name="connsiteX8" fmla="*/ 0 w 4032448"/>
              <a:gd name="connsiteY8" fmla="*/ 2568320 h 3039771"/>
              <a:gd name="connsiteX9" fmla="*/ 320748 w 4032448"/>
              <a:gd name="connsiteY9" fmla="*/ 1315654 h 3039771"/>
              <a:gd name="connsiteX0" fmla="*/ 320748 w 4032448"/>
              <a:gd name="connsiteY0" fmla="*/ 1315654 h 3039771"/>
              <a:gd name="connsiteX1" fmla="*/ 1382818 w 4032448"/>
              <a:gd name="connsiteY1" fmla="*/ 41027 h 3039771"/>
              <a:gd name="connsiteX2" fmla="*/ 2594097 w 4032448"/>
              <a:gd name="connsiteY2" fmla="*/ 305306 h 3039771"/>
              <a:gd name="connsiteX3" fmla="*/ 3567699 w 4032448"/>
              <a:gd name="connsiteY3" fmla="*/ 678861 h 3039771"/>
              <a:gd name="connsiteX4" fmla="*/ 4032448 w 4032448"/>
              <a:gd name="connsiteY4" fmla="*/ 1278974 h 3039771"/>
              <a:gd name="connsiteX5" fmla="*/ 3530376 w 4032448"/>
              <a:gd name="connsiteY5" fmla="*/ 2172654 h 3039771"/>
              <a:gd name="connsiteX6" fmla="*/ 1987779 w 4032448"/>
              <a:gd name="connsiteY6" fmla="*/ 3025175 h 3039771"/>
              <a:gd name="connsiteX7" fmla="*/ 471451 w 4032448"/>
              <a:gd name="connsiteY7" fmla="*/ 3039771 h 3039771"/>
              <a:gd name="connsiteX8" fmla="*/ 0 w 4032448"/>
              <a:gd name="connsiteY8" fmla="*/ 2568320 h 3039771"/>
              <a:gd name="connsiteX9" fmla="*/ 320748 w 4032448"/>
              <a:gd name="connsiteY9" fmla="*/ 1315654 h 3039771"/>
              <a:gd name="connsiteX0" fmla="*/ 320748 w 4032448"/>
              <a:gd name="connsiteY0" fmla="*/ 1315654 h 3170619"/>
              <a:gd name="connsiteX1" fmla="*/ 1382818 w 4032448"/>
              <a:gd name="connsiteY1" fmla="*/ 41027 h 3170619"/>
              <a:gd name="connsiteX2" fmla="*/ 2594097 w 4032448"/>
              <a:gd name="connsiteY2" fmla="*/ 305306 h 3170619"/>
              <a:gd name="connsiteX3" fmla="*/ 3567699 w 4032448"/>
              <a:gd name="connsiteY3" fmla="*/ 678861 h 3170619"/>
              <a:gd name="connsiteX4" fmla="*/ 4032448 w 4032448"/>
              <a:gd name="connsiteY4" fmla="*/ 1278974 h 3170619"/>
              <a:gd name="connsiteX5" fmla="*/ 3530376 w 4032448"/>
              <a:gd name="connsiteY5" fmla="*/ 2172654 h 3170619"/>
              <a:gd name="connsiteX6" fmla="*/ 1987779 w 4032448"/>
              <a:gd name="connsiteY6" fmla="*/ 3170619 h 3170619"/>
              <a:gd name="connsiteX7" fmla="*/ 471451 w 4032448"/>
              <a:gd name="connsiteY7" fmla="*/ 3039771 h 3170619"/>
              <a:gd name="connsiteX8" fmla="*/ 0 w 4032448"/>
              <a:gd name="connsiteY8" fmla="*/ 2568320 h 3170619"/>
              <a:gd name="connsiteX9" fmla="*/ 320748 w 4032448"/>
              <a:gd name="connsiteY9" fmla="*/ 1315654 h 317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2448" h="3170619">
                <a:moveTo>
                  <a:pt x="320748" y="1315654"/>
                </a:moveTo>
                <a:cubicBezTo>
                  <a:pt x="320748" y="1055279"/>
                  <a:pt x="1122443" y="41027"/>
                  <a:pt x="1382818" y="41027"/>
                </a:cubicBezTo>
                <a:cubicBezTo>
                  <a:pt x="1755008" y="-110582"/>
                  <a:pt x="2229950" y="199000"/>
                  <a:pt x="2594097" y="305306"/>
                </a:cubicBezTo>
                <a:cubicBezTo>
                  <a:pt x="2958244" y="411612"/>
                  <a:pt x="3321272" y="533365"/>
                  <a:pt x="3567699" y="678861"/>
                </a:cubicBezTo>
                <a:cubicBezTo>
                  <a:pt x="3828074" y="678861"/>
                  <a:pt x="4032448" y="1018599"/>
                  <a:pt x="4032448" y="1278974"/>
                </a:cubicBezTo>
                <a:lnTo>
                  <a:pt x="3530376" y="2172654"/>
                </a:lnTo>
                <a:cubicBezTo>
                  <a:pt x="3530376" y="2433029"/>
                  <a:pt x="2248154" y="3170619"/>
                  <a:pt x="1987779" y="3170619"/>
                </a:cubicBezTo>
                <a:lnTo>
                  <a:pt x="471451" y="3039771"/>
                </a:lnTo>
                <a:cubicBezTo>
                  <a:pt x="211076" y="3039771"/>
                  <a:pt x="0" y="2828695"/>
                  <a:pt x="0" y="2568320"/>
                </a:cubicBezTo>
                <a:lnTo>
                  <a:pt x="320748" y="1315654"/>
                </a:lnTo>
                <a:close/>
              </a:path>
            </a:pathLst>
          </a:custGeom>
          <a:gradFill flip="none" rotWithShape="1">
            <a:gsLst>
              <a:gs pos="100000">
                <a:srgbClr val="A3E7FF">
                  <a:shade val="30000"/>
                  <a:satMod val="115000"/>
                </a:srgbClr>
              </a:gs>
              <a:gs pos="47000">
                <a:srgbClr val="A3E7FF">
                  <a:shade val="67500"/>
                  <a:satMod val="115000"/>
                </a:srgbClr>
              </a:gs>
              <a:gs pos="100000">
                <a:srgbClr val="A3E7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"/>
          <p:cNvSpPr/>
          <p:nvPr/>
        </p:nvSpPr>
        <p:spPr>
          <a:xfrm>
            <a:off x="2119858" y="-3189072"/>
            <a:ext cx="10082068" cy="7504199"/>
          </a:xfrm>
          <a:custGeom>
            <a:avLst/>
            <a:gdLst>
              <a:gd name="connsiteX0" fmla="*/ 0 w 4032448"/>
              <a:gd name="connsiteY0" fmla="*/ 471451 h 2232248"/>
              <a:gd name="connsiteX1" fmla="*/ 471451 w 4032448"/>
              <a:gd name="connsiteY1" fmla="*/ 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972259 w 4032448"/>
              <a:gd name="connsiteY1" fmla="*/ 1202635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2998779 w 4032448"/>
              <a:gd name="connsiteY4" fmla="*/ 1273779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153493 w 4032448"/>
              <a:gd name="connsiteY5" fmla="*/ 1934074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320748 w 4032448"/>
              <a:gd name="connsiteY0" fmla="*/ 50813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153493 w 4032448"/>
              <a:gd name="connsiteY5" fmla="*/ 1934074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320748 w 4032448"/>
              <a:gd name="connsiteY8" fmla="*/ 508131 h 2232248"/>
              <a:gd name="connsiteX0" fmla="*/ 320748 w 4032448"/>
              <a:gd name="connsiteY0" fmla="*/ 1274627 h 2998744"/>
              <a:gd name="connsiteX1" fmla="*/ 1382818 w 4032448"/>
              <a:gd name="connsiteY1" fmla="*/ 0 h 2998744"/>
              <a:gd name="connsiteX2" fmla="*/ 3560997 w 4032448"/>
              <a:gd name="connsiteY2" fmla="*/ 766496 h 2998744"/>
              <a:gd name="connsiteX3" fmla="*/ 4032448 w 4032448"/>
              <a:gd name="connsiteY3" fmla="*/ 1237947 h 2998744"/>
              <a:gd name="connsiteX4" fmla="*/ 3396344 w 4032448"/>
              <a:gd name="connsiteY4" fmla="*/ 2070093 h 2998744"/>
              <a:gd name="connsiteX5" fmla="*/ 3153493 w 4032448"/>
              <a:gd name="connsiteY5" fmla="*/ 2700570 h 2998744"/>
              <a:gd name="connsiteX6" fmla="*/ 471451 w 4032448"/>
              <a:gd name="connsiteY6" fmla="*/ 2998744 h 2998744"/>
              <a:gd name="connsiteX7" fmla="*/ 0 w 4032448"/>
              <a:gd name="connsiteY7" fmla="*/ 2527293 h 2998744"/>
              <a:gd name="connsiteX8" fmla="*/ 320748 w 4032448"/>
              <a:gd name="connsiteY8" fmla="*/ 1274627 h 2998744"/>
              <a:gd name="connsiteX0" fmla="*/ 320748 w 4032448"/>
              <a:gd name="connsiteY0" fmla="*/ 1274627 h 2998744"/>
              <a:gd name="connsiteX1" fmla="*/ 1382818 w 4032448"/>
              <a:gd name="connsiteY1" fmla="*/ 0 h 2998744"/>
              <a:gd name="connsiteX2" fmla="*/ 3560997 w 4032448"/>
              <a:gd name="connsiteY2" fmla="*/ 766496 h 2998744"/>
              <a:gd name="connsiteX3" fmla="*/ 4032448 w 4032448"/>
              <a:gd name="connsiteY3" fmla="*/ 1237947 h 2998744"/>
              <a:gd name="connsiteX4" fmla="*/ 3396344 w 4032448"/>
              <a:gd name="connsiteY4" fmla="*/ 2070093 h 2998744"/>
              <a:gd name="connsiteX5" fmla="*/ 2483697 w 4032448"/>
              <a:gd name="connsiteY5" fmla="*/ 2245737 h 2998744"/>
              <a:gd name="connsiteX6" fmla="*/ 471451 w 4032448"/>
              <a:gd name="connsiteY6" fmla="*/ 2998744 h 2998744"/>
              <a:gd name="connsiteX7" fmla="*/ 0 w 4032448"/>
              <a:gd name="connsiteY7" fmla="*/ 2527293 h 2998744"/>
              <a:gd name="connsiteX8" fmla="*/ 320748 w 4032448"/>
              <a:gd name="connsiteY8" fmla="*/ 1274627 h 2998744"/>
              <a:gd name="connsiteX0" fmla="*/ 320748 w 4032448"/>
              <a:gd name="connsiteY0" fmla="*/ 830758 h 2554875"/>
              <a:gd name="connsiteX1" fmla="*/ 1607333 w 4032448"/>
              <a:gd name="connsiteY1" fmla="*/ 0 h 2554875"/>
              <a:gd name="connsiteX2" fmla="*/ 3560997 w 4032448"/>
              <a:gd name="connsiteY2" fmla="*/ 322627 h 2554875"/>
              <a:gd name="connsiteX3" fmla="*/ 4032448 w 4032448"/>
              <a:gd name="connsiteY3" fmla="*/ 794078 h 2554875"/>
              <a:gd name="connsiteX4" fmla="*/ 3396344 w 4032448"/>
              <a:gd name="connsiteY4" fmla="*/ 1626224 h 2554875"/>
              <a:gd name="connsiteX5" fmla="*/ 2483697 w 4032448"/>
              <a:gd name="connsiteY5" fmla="*/ 1801868 h 2554875"/>
              <a:gd name="connsiteX6" fmla="*/ 471451 w 4032448"/>
              <a:gd name="connsiteY6" fmla="*/ 2554875 h 2554875"/>
              <a:gd name="connsiteX7" fmla="*/ 0 w 4032448"/>
              <a:gd name="connsiteY7" fmla="*/ 2083424 h 2554875"/>
              <a:gd name="connsiteX8" fmla="*/ 320748 w 4032448"/>
              <a:gd name="connsiteY8" fmla="*/ 830758 h 2554875"/>
              <a:gd name="connsiteX0" fmla="*/ 320748 w 4032448"/>
              <a:gd name="connsiteY0" fmla="*/ 1684095 h 3408212"/>
              <a:gd name="connsiteX1" fmla="*/ 1607333 w 4032448"/>
              <a:gd name="connsiteY1" fmla="*/ 853337 h 3408212"/>
              <a:gd name="connsiteX2" fmla="*/ 3029252 w 4032448"/>
              <a:gd name="connsiteY2" fmla="*/ 0 h 3408212"/>
              <a:gd name="connsiteX3" fmla="*/ 4032448 w 4032448"/>
              <a:gd name="connsiteY3" fmla="*/ 1647415 h 3408212"/>
              <a:gd name="connsiteX4" fmla="*/ 3396344 w 4032448"/>
              <a:gd name="connsiteY4" fmla="*/ 2479561 h 3408212"/>
              <a:gd name="connsiteX5" fmla="*/ 2483697 w 4032448"/>
              <a:gd name="connsiteY5" fmla="*/ 2655205 h 3408212"/>
              <a:gd name="connsiteX6" fmla="*/ 471451 w 4032448"/>
              <a:gd name="connsiteY6" fmla="*/ 3408212 h 3408212"/>
              <a:gd name="connsiteX7" fmla="*/ 0 w 4032448"/>
              <a:gd name="connsiteY7" fmla="*/ 2936761 h 3408212"/>
              <a:gd name="connsiteX8" fmla="*/ 320748 w 4032448"/>
              <a:gd name="connsiteY8" fmla="*/ 1684095 h 3408212"/>
              <a:gd name="connsiteX0" fmla="*/ 320748 w 4032448"/>
              <a:gd name="connsiteY0" fmla="*/ 1684095 h 3408212"/>
              <a:gd name="connsiteX1" fmla="*/ 1607333 w 4032448"/>
              <a:gd name="connsiteY1" fmla="*/ 853337 h 3408212"/>
              <a:gd name="connsiteX2" fmla="*/ 3029252 w 4032448"/>
              <a:gd name="connsiteY2" fmla="*/ 0 h 3408212"/>
              <a:gd name="connsiteX3" fmla="*/ 4032448 w 4032448"/>
              <a:gd name="connsiteY3" fmla="*/ 1647415 h 3408212"/>
              <a:gd name="connsiteX4" fmla="*/ 3396344 w 4032448"/>
              <a:gd name="connsiteY4" fmla="*/ 2479561 h 3408212"/>
              <a:gd name="connsiteX5" fmla="*/ 2522349 w 4032448"/>
              <a:gd name="connsiteY5" fmla="*/ 2979277 h 3408212"/>
              <a:gd name="connsiteX6" fmla="*/ 471451 w 4032448"/>
              <a:gd name="connsiteY6" fmla="*/ 3408212 h 3408212"/>
              <a:gd name="connsiteX7" fmla="*/ 0 w 4032448"/>
              <a:gd name="connsiteY7" fmla="*/ 2936761 h 3408212"/>
              <a:gd name="connsiteX8" fmla="*/ 320748 w 4032448"/>
              <a:gd name="connsiteY8" fmla="*/ 1684095 h 3408212"/>
              <a:gd name="connsiteX0" fmla="*/ 320748 w 4032448"/>
              <a:gd name="connsiteY0" fmla="*/ 1684095 h 3408212"/>
              <a:gd name="connsiteX1" fmla="*/ 1089394 w 4032448"/>
              <a:gd name="connsiteY1" fmla="*/ 325219 h 3408212"/>
              <a:gd name="connsiteX2" fmla="*/ 3029252 w 4032448"/>
              <a:gd name="connsiteY2" fmla="*/ 0 h 3408212"/>
              <a:gd name="connsiteX3" fmla="*/ 4032448 w 4032448"/>
              <a:gd name="connsiteY3" fmla="*/ 1647415 h 3408212"/>
              <a:gd name="connsiteX4" fmla="*/ 3396344 w 4032448"/>
              <a:gd name="connsiteY4" fmla="*/ 2479561 h 3408212"/>
              <a:gd name="connsiteX5" fmla="*/ 2522349 w 4032448"/>
              <a:gd name="connsiteY5" fmla="*/ 2979277 h 3408212"/>
              <a:gd name="connsiteX6" fmla="*/ 471451 w 4032448"/>
              <a:gd name="connsiteY6" fmla="*/ 3408212 h 3408212"/>
              <a:gd name="connsiteX7" fmla="*/ 0 w 4032448"/>
              <a:gd name="connsiteY7" fmla="*/ 2936761 h 3408212"/>
              <a:gd name="connsiteX8" fmla="*/ 320748 w 4032448"/>
              <a:gd name="connsiteY8" fmla="*/ 1684095 h 3408212"/>
              <a:gd name="connsiteX0" fmla="*/ 320748 w 4032448"/>
              <a:gd name="connsiteY0" fmla="*/ 1684095 h 3408212"/>
              <a:gd name="connsiteX1" fmla="*/ 1089394 w 4032448"/>
              <a:gd name="connsiteY1" fmla="*/ 325219 h 3408212"/>
              <a:gd name="connsiteX2" fmla="*/ 3029252 w 4032448"/>
              <a:gd name="connsiteY2" fmla="*/ 0 h 3408212"/>
              <a:gd name="connsiteX3" fmla="*/ 4032448 w 4032448"/>
              <a:gd name="connsiteY3" fmla="*/ 1647415 h 3408212"/>
              <a:gd name="connsiteX4" fmla="*/ 3396344 w 4032448"/>
              <a:gd name="connsiteY4" fmla="*/ 2479561 h 3408212"/>
              <a:gd name="connsiteX5" fmla="*/ 2638306 w 4032448"/>
              <a:gd name="connsiteY5" fmla="*/ 3345359 h 3408212"/>
              <a:gd name="connsiteX6" fmla="*/ 471451 w 4032448"/>
              <a:gd name="connsiteY6" fmla="*/ 3408212 h 3408212"/>
              <a:gd name="connsiteX7" fmla="*/ 0 w 4032448"/>
              <a:gd name="connsiteY7" fmla="*/ 2936761 h 3408212"/>
              <a:gd name="connsiteX8" fmla="*/ 320748 w 4032448"/>
              <a:gd name="connsiteY8" fmla="*/ 1684095 h 3408212"/>
              <a:gd name="connsiteX0" fmla="*/ 320748 w 4091274"/>
              <a:gd name="connsiteY0" fmla="*/ 1358876 h 3082993"/>
              <a:gd name="connsiteX1" fmla="*/ 1089394 w 4091274"/>
              <a:gd name="connsiteY1" fmla="*/ 0 h 3082993"/>
              <a:gd name="connsiteX2" fmla="*/ 3949174 w 4091274"/>
              <a:gd name="connsiteY2" fmla="*/ 719014 h 3082993"/>
              <a:gd name="connsiteX3" fmla="*/ 4032448 w 4091274"/>
              <a:gd name="connsiteY3" fmla="*/ 1322196 h 3082993"/>
              <a:gd name="connsiteX4" fmla="*/ 3396344 w 4091274"/>
              <a:gd name="connsiteY4" fmla="*/ 2154342 h 3082993"/>
              <a:gd name="connsiteX5" fmla="*/ 2638306 w 4091274"/>
              <a:gd name="connsiteY5" fmla="*/ 3020140 h 3082993"/>
              <a:gd name="connsiteX6" fmla="*/ 471451 w 4091274"/>
              <a:gd name="connsiteY6" fmla="*/ 3082993 h 3082993"/>
              <a:gd name="connsiteX7" fmla="*/ 0 w 4091274"/>
              <a:gd name="connsiteY7" fmla="*/ 2611542 h 3082993"/>
              <a:gd name="connsiteX8" fmla="*/ 320748 w 4091274"/>
              <a:gd name="connsiteY8" fmla="*/ 1358876 h 3082993"/>
              <a:gd name="connsiteX0" fmla="*/ 320748 w 4091274"/>
              <a:gd name="connsiteY0" fmla="*/ 1358876 h 3082993"/>
              <a:gd name="connsiteX1" fmla="*/ 1089394 w 4091274"/>
              <a:gd name="connsiteY1" fmla="*/ 0 h 3082993"/>
              <a:gd name="connsiteX2" fmla="*/ 3949174 w 4091274"/>
              <a:gd name="connsiteY2" fmla="*/ 719014 h 3082993"/>
              <a:gd name="connsiteX3" fmla="*/ 4032448 w 4091274"/>
              <a:gd name="connsiteY3" fmla="*/ 1322196 h 3082993"/>
              <a:gd name="connsiteX4" fmla="*/ 3605066 w 4091274"/>
              <a:gd name="connsiteY4" fmla="*/ 2160343 h 3082993"/>
              <a:gd name="connsiteX5" fmla="*/ 2638306 w 4091274"/>
              <a:gd name="connsiteY5" fmla="*/ 3020140 h 3082993"/>
              <a:gd name="connsiteX6" fmla="*/ 471451 w 4091274"/>
              <a:gd name="connsiteY6" fmla="*/ 3082993 h 3082993"/>
              <a:gd name="connsiteX7" fmla="*/ 0 w 4091274"/>
              <a:gd name="connsiteY7" fmla="*/ 2611542 h 3082993"/>
              <a:gd name="connsiteX8" fmla="*/ 320748 w 4091274"/>
              <a:gd name="connsiteY8" fmla="*/ 1358876 h 3082993"/>
              <a:gd name="connsiteX0" fmla="*/ 320748 w 4091274"/>
              <a:gd name="connsiteY0" fmla="*/ 1427957 h 3152074"/>
              <a:gd name="connsiteX1" fmla="*/ 1089394 w 4091274"/>
              <a:gd name="connsiteY1" fmla="*/ 69081 h 3152074"/>
              <a:gd name="connsiteX2" fmla="*/ 2456124 w 4091274"/>
              <a:gd name="connsiteY2" fmla="*/ 205289 h 3152074"/>
              <a:gd name="connsiteX3" fmla="*/ 3949174 w 4091274"/>
              <a:gd name="connsiteY3" fmla="*/ 788095 h 3152074"/>
              <a:gd name="connsiteX4" fmla="*/ 4032448 w 4091274"/>
              <a:gd name="connsiteY4" fmla="*/ 1391277 h 3152074"/>
              <a:gd name="connsiteX5" fmla="*/ 3605066 w 4091274"/>
              <a:gd name="connsiteY5" fmla="*/ 2229424 h 3152074"/>
              <a:gd name="connsiteX6" fmla="*/ 2638306 w 4091274"/>
              <a:gd name="connsiteY6" fmla="*/ 3089221 h 3152074"/>
              <a:gd name="connsiteX7" fmla="*/ 471451 w 4091274"/>
              <a:gd name="connsiteY7" fmla="*/ 3152074 h 3152074"/>
              <a:gd name="connsiteX8" fmla="*/ 0 w 4091274"/>
              <a:gd name="connsiteY8" fmla="*/ 2680623 h 3152074"/>
              <a:gd name="connsiteX9" fmla="*/ 320748 w 4091274"/>
              <a:gd name="connsiteY9" fmla="*/ 1427957 h 31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91274" h="3152074">
                <a:moveTo>
                  <a:pt x="320748" y="1427957"/>
                </a:moveTo>
                <a:cubicBezTo>
                  <a:pt x="320748" y="1167582"/>
                  <a:pt x="829019" y="69081"/>
                  <a:pt x="1089394" y="69081"/>
                </a:cubicBezTo>
                <a:cubicBezTo>
                  <a:pt x="1441425" y="-102690"/>
                  <a:pt x="1979494" y="85453"/>
                  <a:pt x="2456124" y="205289"/>
                </a:cubicBezTo>
                <a:cubicBezTo>
                  <a:pt x="2932754" y="325125"/>
                  <a:pt x="3682588" y="622438"/>
                  <a:pt x="3949174" y="788095"/>
                </a:cubicBezTo>
                <a:cubicBezTo>
                  <a:pt x="4209549" y="788095"/>
                  <a:pt x="4032448" y="1130902"/>
                  <a:pt x="4032448" y="1391277"/>
                </a:cubicBezTo>
                <a:lnTo>
                  <a:pt x="3605066" y="2229424"/>
                </a:lnTo>
                <a:cubicBezTo>
                  <a:pt x="3605066" y="2489799"/>
                  <a:pt x="2898681" y="3089221"/>
                  <a:pt x="2638306" y="3089221"/>
                </a:cubicBezTo>
                <a:lnTo>
                  <a:pt x="471451" y="3152074"/>
                </a:lnTo>
                <a:cubicBezTo>
                  <a:pt x="211076" y="3152074"/>
                  <a:pt x="0" y="2940998"/>
                  <a:pt x="0" y="2680623"/>
                </a:cubicBezTo>
                <a:lnTo>
                  <a:pt x="320748" y="142795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-2412775" y="-2180778"/>
            <a:ext cx="9933177" cy="7228673"/>
          </a:xfrm>
          <a:custGeom>
            <a:avLst/>
            <a:gdLst>
              <a:gd name="connsiteX0" fmla="*/ 0 w 4032448"/>
              <a:gd name="connsiteY0" fmla="*/ 471451 h 2232248"/>
              <a:gd name="connsiteX1" fmla="*/ 471451 w 4032448"/>
              <a:gd name="connsiteY1" fmla="*/ 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972259 w 4032448"/>
              <a:gd name="connsiteY1" fmla="*/ 1202635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2998779 w 4032448"/>
              <a:gd name="connsiteY4" fmla="*/ 1273779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153493 w 4032448"/>
              <a:gd name="connsiteY5" fmla="*/ 1934074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320748 w 4032448"/>
              <a:gd name="connsiteY0" fmla="*/ 50813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153493 w 4032448"/>
              <a:gd name="connsiteY5" fmla="*/ 1934074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320748 w 4032448"/>
              <a:gd name="connsiteY8" fmla="*/ 508131 h 2232248"/>
              <a:gd name="connsiteX0" fmla="*/ 320748 w 4076509"/>
              <a:gd name="connsiteY0" fmla="*/ 508131 h 2232248"/>
              <a:gd name="connsiteX1" fmla="*/ 1326216 w 4076509"/>
              <a:gd name="connsiteY1" fmla="*/ 238540 h 2232248"/>
              <a:gd name="connsiteX2" fmla="*/ 3560997 w 4076509"/>
              <a:gd name="connsiteY2" fmla="*/ 0 h 2232248"/>
              <a:gd name="connsiteX3" fmla="*/ 4032448 w 4076509"/>
              <a:gd name="connsiteY3" fmla="*/ 471451 h 2232248"/>
              <a:gd name="connsiteX4" fmla="*/ 4076509 w 4076509"/>
              <a:gd name="connsiteY4" fmla="*/ 1352130 h 2232248"/>
              <a:gd name="connsiteX5" fmla="*/ 3153493 w 4076509"/>
              <a:gd name="connsiteY5" fmla="*/ 1934074 h 2232248"/>
              <a:gd name="connsiteX6" fmla="*/ 471451 w 4076509"/>
              <a:gd name="connsiteY6" fmla="*/ 2232248 h 2232248"/>
              <a:gd name="connsiteX7" fmla="*/ 0 w 4076509"/>
              <a:gd name="connsiteY7" fmla="*/ 1760797 h 2232248"/>
              <a:gd name="connsiteX8" fmla="*/ 320748 w 4076509"/>
              <a:gd name="connsiteY8" fmla="*/ 508131 h 2232248"/>
              <a:gd name="connsiteX0" fmla="*/ 320748 w 4076509"/>
              <a:gd name="connsiteY0" fmla="*/ 508131 h 2232248"/>
              <a:gd name="connsiteX1" fmla="*/ 1287126 w 4076509"/>
              <a:gd name="connsiteY1" fmla="*/ 75294 h 2232248"/>
              <a:gd name="connsiteX2" fmla="*/ 3560997 w 4076509"/>
              <a:gd name="connsiteY2" fmla="*/ 0 h 2232248"/>
              <a:gd name="connsiteX3" fmla="*/ 4032448 w 4076509"/>
              <a:gd name="connsiteY3" fmla="*/ 471451 h 2232248"/>
              <a:gd name="connsiteX4" fmla="*/ 4076509 w 4076509"/>
              <a:gd name="connsiteY4" fmla="*/ 1352130 h 2232248"/>
              <a:gd name="connsiteX5" fmla="*/ 3153493 w 4076509"/>
              <a:gd name="connsiteY5" fmla="*/ 1934074 h 2232248"/>
              <a:gd name="connsiteX6" fmla="*/ 471451 w 4076509"/>
              <a:gd name="connsiteY6" fmla="*/ 2232248 h 2232248"/>
              <a:gd name="connsiteX7" fmla="*/ 0 w 4076509"/>
              <a:gd name="connsiteY7" fmla="*/ 1760797 h 2232248"/>
              <a:gd name="connsiteX8" fmla="*/ 320748 w 4076509"/>
              <a:gd name="connsiteY8" fmla="*/ 508131 h 2232248"/>
              <a:gd name="connsiteX0" fmla="*/ 320748 w 4076509"/>
              <a:gd name="connsiteY0" fmla="*/ 508131 h 2232248"/>
              <a:gd name="connsiteX1" fmla="*/ 1287126 w 4076509"/>
              <a:gd name="connsiteY1" fmla="*/ 75294 h 2232248"/>
              <a:gd name="connsiteX2" fmla="*/ 3560997 w 4076509"/>
              <a:gd name="connsiteY2" fmla="*/ 0 h 2232248"/>
              <a:gd name="connsiteX3" fmla="*/ 4032448 w 4076509"/>
              <a:gd name="connsiteY3" fmla="*/ 471451 h 2232248"/>
              <a:gd name="connsiteX4" fmla="*/ 4076509 w 4076509"/>
              <a:gd name="connsiteY4" fmla="*/ 1352130 h 2232248"/>
              <a:gd name="connsiteX5" fmla="*/ 3216037 w 4076509"/>
              <a:gd name="connsiteY5" fmla="*/ 2039963 h 2232248"/>
              <a:gd name="connsiteX6" fmla="*/ 471451 w 4076509"/>
              <a:gd name="connsiteY6" fmla="*/ 2232248 h 2232248"/>
              <a:gd name="connsiteX7" fmla="*/ 0 w 4076509"/>
              <a:gd name="connsiteY7" fmla="*/ 1760797 h 2232248"/>
              <a:gd name="connsiteX8" fmla="*/ 320748 w 4076509"/>
              <a:gd name="connsiteY8" fmla="*/ 508131 h 2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6509" h="2232248">
                <a:moveTo>
                  <a:pt x="320748" y="508131"/>
                </a:moveTo>
                <a:cubicBezTo>
                  <a:pt x="320748" y="247756"/>
                  <a:pt x="1026751" y="75294"/>
                  <a:pt x="1287126" y="75294"/>
                </a:cubicBezTo>
                <a:cubicBezTo>
                  <a:pt x="2316975" y="75294"/>
                  <a:pt x="2531148" y="0"/>
                  <a:pt x="3560997" y="0"/>
                </a:cubicBezTo>
                <a:cubicBezTo>
                  <a:pt x="3821372" y="0"/>
                  <a:pt x="4032448" y="211076"/>
                  <a:pt x="4032448" y="471451"/>
                </a:cubicBezTo>
                <a:lnTo>
                  <a:pt x="4076509" y="1352130"/>
                </a:lnTo>
                <a:cubicBezTo>
                  <a:pt x="4076509" y="1612505"/>
                  <a:pt x="3476412" y="2039963"/>
                  <a:pt x="3216037" y="2039963"/>
                </a:cubicBezTo>
                <a:lnTo>
                  <a:pt x="471451" y="2232248"/>
                </a:lnTo>
                <a:cubicBezTo>
                  <a:pt x="211076" y="2232248"/>
                  <a:pt x="0" y="2021172"/>
                  <a:pt x="0" y="1760797"/>
                </a:cubicBezTo>
                <a:lnTo>
                  <a:pt x="320748" y="508131"/>
                </a:lnTo>
                <a:close/>
              </a:path>
            </a:pathLst>
          </a:custGeom>
          <a:solidFill>
            <a:srgbClr val="71DAFF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"/>
          <p:cNvSpPr/>
          <p:nvPr/>
        </p:nvSpPr>
        <p:spPr>
          <a:xfrm>
            <a:off x="-2666633" y="1627663"/>
            <a:ext cx="10440891" cy="6050795"/>
          </a:xfrm>
          <a:custGeom>
            <a:avLst/>
            <a:gdLst>
              <a:gd name="connsiteX0" fmla="*/ 0 w 4032448"/>
              <a:gd name="connsiteY0" fmla="*/ 471451 h 2232248"/>
              <a:gd name="connsiteX1" fmla="*/ 471451 w 4032448"/>
              <a:gd name="connsiteY1" fmla="*/ 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972259 w 4032448"/>
              <a:gd name="connsiteY1" fmla="*/ 1202635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4032448 w 4032448"/>
              <a:gd name="connsiteY4" fmla="*/ 17607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2998779 w 4032448"/>
              <a:gd name="connsiteY4" fmla="*/ 1273779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560997 w 4032448"/>
              <a:gd name="connsiteY5" fmla="*/ 2232248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0 w 4032448"/>
              <a:gd name="connsiteY0" fmla="*/ 47145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153493 w 4032448"/>
              <a:gd name="connsiteY5" fmla="*/ 1934074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0 w 4032448"/>
              <a:gd name="connsiteY8" fmla="*/ 471451 h 2232248"/>
              <a:gd name="connsiteX0" fmla="*/ 320748 w 4032448"/>
              <a:gd name="connsiteY0" fmla="*/ 508131 h 2232248"/>
              <a:gd name="connsiteX1" fmla="*/ 1326216 w 4032448"/>
              <a:gd name="connsiteY1" fmla="*/ 238540 h 2232248"/>
              <a:gd name="connsiteX2" fmla="*/ 3560997 w 4032448"/>
              <a:gd name="connsiteY2" fmla="*/ 0 h 2232248"/>
              <a:gd name="connsiteX3" fmla="*/ 4032448 w 4032448"/>
              <a:gd name="connsiteY3" fmla="*/ 471451 h 2232248"/>
              <a:gd name="connsiteX4" fmla="*/ 3396344 w 4032448"/>
              <a:gd name="connsiteY4" fmla="*/ 1303597 h 2232248"/>
              <a:gd name="connsiteX5" fmla="*/ 3153493 w 4032448"/>
              <a:gd name="connsiteY5" fmla="*/ 1934074 h 2232248"/>
              <a:gd name="connsiteX6" fmla="*/ 471451 w 4032448"/>
              <a:gd name="connsiteY6" fmla="*/ 2232248 h 2232248"/>
              <a:gd name="connsiteX7" fmla="*/ 0 w 4032448"/>
              <a:gd name="connsiteY7" fmla="*/ 1760797 h 2232248"/>
              <a:gd name="connsiteX8" fmla="*/ 320748 w 4032448"/>
              <a:gd name="connsiteY8" fmla="*/ 508131 h 2232248"/>
              <a:gd name="connsiteX0" fmla="*/ 320748 w 4032448"/>
              <a:gd name="connsiteY0" fmla="*/ 1274627 h 2998744"/>
              <a:gd name="connsiteX1" fmla="*/ 1382818 w 4032448"/>
              <a:gd name="connsiteY1" fmla="*/ 0 h 2998744"/>
              <a:gd name="connsiteX2" fmla="*/ 3560997 w 4032448"/>
              <a:gd name="connsiteY2" fmla="*/ 766496 h 2998744"/>
              <a:gd name="connsiteX3" fmla="*/ 4032448 w 4032448"/>
              <a:gd name="connsiteY3" fmla="*/ 1237947 h 2998744"/>
              <a:gd name="connsiteX4" fmla="*/ 3396344 w 4032448"/>
              <a:gd name="connsiteY4" fmla="*/ 2070093 h 2998744"/>
              <a:gd name="connsiteX5" fmla="*/ 3153493 w 4032448"/>
              <a:gd name="connsiteY5" fmla="*/ 2700570 h 2998744"/>
              <a:gd name="connsiteX6" fmla="*/ 471451 w 4032448"/>
              <a:gd name="connsiteY6" fmla="*/ 2998744 h 2998744"/>
              <a:gd name="connsiteX7" fmla="*/ 0 w 4032448"/>
              <a:gd name="connsiteY7" fmla="*/ 2527293 h 2998744"/>
              <a:gd name="connsiteX8" fmla="*/ 320748 w 4032448"/>
              <a:gd name="connsiteY8" fmla="*/ 1274627 h 2998744"/>
              <a:gd name="connsiteX0" fmla="*/ 320748 w 4032448"/>
              <a:gd name="connsiteY0" fmla="*/ 1274627 h 2998744"/>
              <a:gd name="connsiteX1" fmla="*/ 1382818 w 4032448"/>
              <a:gd name="connsiteY1" fmla="*/ 0 h 2998744"/>
              <a:gd name="connsiteX2" fmla="*/ 3560997 w 4032448"/>
              <a:gd name="connsiteY2" fmla="*/ 766496 h 2998744"/>
              <a:gd name="connsiteX3" fmla="*/ 4032448 w 4032448"/>
              <a:gd name="connsiteY3" fmla="*/ 1237947 h 2998744"/>
              <a:gd name="connsiteX4" fmla="*/ 3396344 w 4032448"/>
              <a:gd name="connsiteY4" fmla="*/ 2070093 h 2998744"/>
              <a:gd name="connsiteX5" fmla="*/ 2483697 w 4032448"/>
              <a:gd name="connsiteY5" fmla="*/ 2245737 h 2998744"/>
              <a:gd name="connsiteX6" fmla="*/ 471451 w 4032448"/>
              <a:gd name="connsiteY6" fmla="*/ 2998744 h 2998744"/>
              <a:gd name="connsiteX7" fmla="*/ 0 w 4032448"/>
              <a:gd name="connsiteY7" fmla="*/ 2527293 h 2998744"/>
              <a:gd name="connsiteX8" fmla="*/ 320748 w 4032448"/>
              <a:gd name="connsiteY8" fmla="*/ 1274627 h 2998744"/>
              <a:gd name="connsiteX0" fmla="*/ 320748 w 4032448"/>
              <a:gd name="connsiteY0" fmla="*/ 830758 h 2554875"/>
              <a:gd name="connsiteX1" fmla="*/ 1607333 w 4032448"/>
              <a:gd name="connsiteY1" fmla="*/ 0 h 2554875"/>
              <a:gd name="connsiteX2" fmla="*/ 3560997 w 4032448"/>
              <a:gd name="connsiteY2" fmla="*/ 322627 h 2554875"/>
              <a:gd name="connsiteX3" fmla="*/ 4032448 w 4032448"/>
              <a:gd name="connsiteY3" fmla="*/ 794078 h 2554875"/>
              <a:gd name="connsiteX4" fmla="*/ 3396344 w 4032448"/>
              <a:gd name="connsiteY4" fmla="*/ 1626224 h 2554875"/>
              <a:gd name="connsiteX5" fmla="*/ 2483697 w 4032448"/>
              <a:gd name="connsiteY5" fmla="*/ 1801868 h 2554875"/>
              <a:gd name="connsiteX6" fmla="*/ 471451 w 4032448"/>
              <a:gd name="connsiteY6" fmla="*/ 2554875 h 2554875"/>
              <a:gd name="connsiteX7" fmla="*/ 0 w 4032448"/>
              <a:gd name="connsiteY7" fmla="*/ 2083424 h 2554875"/>
              <a:gd name="connsiteX8" fmla="*/ 320748 w 4032448"/>
              <a:gd name="connsiteY8" fmla="*/ 830758 h 2554875"/>
              <a:gd name="connsiteX0" fmla="*/ 320748 w 4032448"/>
              <a:gd name="connsiteY0" fmla="*/ 1684095 h 3408212"/>
              <a:gd name="connsiteX1" fmla="*/ 1607333 w 4032448"/>
              <a:gd name="connsiteY1" fmla="*/ 853337 h 3408212"/>
              <a:gd name="connsiteX2" fmla="*/ 3029252 w 4032448"/>
              <a:gd name="connsiteY2" fmla="*/ 0 h 3408212"/>
              <a:gd name="connsiteX3" fmla="*/ 4032448 w 4032448"/>
              <a:gd name="connsiteY3" fmla="*/ 1647415 h 3408212"/>
              <a:gd name="connsiteX4" fmla="*/ 3396344 w 4032448"/>
              <a:gd name="connsiteY4" fmla="*/ 2479561 h 3408212"/>
              <a:gd name="connsiteX5" fmla="*/ 2483697 w 4032448"/>
              <a:gd name="connsiteY5" fmla="*/ 2655205 h 3408212"/>
              <a:gd name="connsiteX6" fmla="*/ 471451 w 4032448"/>
              <a:gd name="connsiteY6" fmla="*/ 3408212 h 3408212"/>
              <a:gd name="connsiteX7" fmla="*/ 0 w 4032448"/>
              <a:gd name="connsiteY7" fmla="*/ 2936761 h 3408212"/>
              <a:gd name="connsiteX8" fmla="*/ 320748 w 4032448"/>
              <a:gd name="connsiteY8" fmla="*/ 1684095 h 3408212"/>
              <a:gd name="connsiteX0" fmla="*/ 320748 w 4032448"/>
              <a:gd name="connsiteY0" fmla="*/ 1684095 h 3577683"/>
              <a:gd name="connsiteX1" fmla="*/ 1607333 w 4032448"/>
              <a:gd name="connsiteY1" fmla="*/ 853337 h 3577683"/>
              <a:gd name="connsiteX2" fmla="*/ 3029252 w 4032448"/>
              <a:gd name="connsiteY2" fmla="*/ 0 h 3577683"/>
              <a:gd name="connsiteX3" fmla="*/ 4032448 w 4032448"/>
              <a:gd name="connsiteY3" fmla="*/ 1647415 h 3577683"/>
              <a:gd name="connsiteX4" fmla="*/ 3396344 w 4032448"/>
              <a:gd name="connsiteY4" fmla="*/ 2479561 h 3577683"/>
              <a:gd name="connsiteX5" fmla="*/ 2689705 w 4032448"/>
              <a:gd name="connsiteY5" fmla="*/ 3577683 h 3577683"/>
              <a:gd name="connsiteX6" fmla="*/ 471451 w 4032448"/>
              <a:gd name="connsiteY6" fmla="*/ 3408212 h 3577683"/>
              <a:gd name="connsiteX7" fmla="*/ 0 w 4032448"/>
              <a:gd name="connsiteY7" fmla="*/ 2936761 h 3577683"/>
              <a:gd name="connsiteX8" fmla="*/ 320748 w 4032448"/>
              <a:gd name="connsiteY8" fmla="*/ 1684095 h 3577683"/>
              <a:gd name="connsiteX0" fmla="*/ 320748 w 4032448"/>
              <a:gd name="connsiteY0" fmla="*/ 1684095 h 3577683"/>
              <a:gd name="connsiteX1" fmla="*/ 1651478 w 4032448"/>
              <a:gd name="connsiteY1" fmla="*/ 494596 h 3577683"/>
              <a:gd name="connsiteX2" fmla="*/ 3029252 w 4032448"/>
              <a:gd name="connsiteY2" fmla="*/ 0 h 3577683"/>
              <a:gd name="connsiteX3" fmla="*/ 4032448 w 4032448"/>
              <a:gd name="connsiteY3" fmla="*/ 1647415 h 3577683"/>
              <a:gd name="connsiteX4" fmla="*/ 3396344 w 4032448"/>
              <a:gd name="connsiteY4" fmla="*/ 2479561 h 3577683"/>
              <a:gd name="connsiteX5" fmla="*/ 2689705 w 4032448"/>
              <a:gd name="connsiteY5" fmla="*/ 3577683 h 3577683"/>
              <a:gd name="connsiteX6" fmla="*/ 471451 w 4032448"/>
              <a:gd name="connsiteY6" fmla="*/ 3408212 h 3577683"/>
              <a:gd name="connsiteX7" fmla="*/ 0 w 4032448"/>
              <a:gd name="connsiteY7" fmla="*/ 2936761 h 3577683"/>
              <a:gd name="connsiteX8" fmla="*/ 320748 w 4032448"/>
              <a:gd name="connsiteY8" fmla="*/ 1684095 h 3577683"/>
              <a:gd name="connsiteX0" fmla="*/ 320748 w 4032448"/>
              <a:gd name="connsiteY0" fmla="*/ 1710528 h 3604116"/>
              <a:gd name="connsiteX1" fmla="*/ 1658836 w 4032448"/>
              <a:gd name="connsiteY1" fmla="*/ 0 h 3604116"/>
              <a:gd name="connsiteX2" fmla="*/ 3029252 w 4032448"/>
              <a:gd name="connsiteY2" fmla="*/ 26433 h 3604116"/>
              <a:gd name="connsiteX3" fmla="*/ 4032448 w 4032448"/>
              <a:gd name="connsiteY3" fmla="*/ 1673848 h 3604116"/>
              <a:gd name="connsiteX4" fmla="*/ 3396344 w 4032448"/>
              <a:gd name="connsiteY4" fmla="*/ 2505994 h 3604116"/>
              <a:gd name="connsiteX5" fmla="*/ 2689705 w 4032448"/>
              <a:gd name="connsiteY5" fmla="*/ 3604116 h 3604116"/>
              <a:gd name="connsiteX6" fmla="*/ 471451 w 4032448"/>
              <a:gd name="connsiteY6" fmla="*/ 3434645 h 3604116"/>
              <a:gd name="connsiteX7" fmla="*/ 0 w 4032448"/>
              <a:gd name="connsiteY7" fmla="*/ 2963194 h 3604116"/>
              <a:gd name="connsiteX8" fmla="*/ 320748 w 4032448"/>
              <a:gd name="connsiteY8" fmla="*/ 1710528 h 3604116"/>
              <a:gd name="connsiteX0" fmla="*/ 320748 w 4032448"/>
              <a:gd name="connsiteY0" fmla="*/ 1710528 h 3604116"/>
              <a:gd name="connsiteX1" fmla="*/ 1658836 w 4032448"/>
              <a:gd name="connsiteY1" fmla="*/ 0 h 3604116"/>
              <a:gd name="connsiteX2" fmla="*/ 3029252 w 4032448"/>
              <a:gd name="connsiteY2" fmla="*/ 26433 h 3604116"/>
              <a:gd name="connsiteX3" fmla="*/ 4032448 w 4032448"/>
              <a:gd name="connsiteY3" fmla="*/ 1673848 h 3604116"/>
              <a:gd name="connsiteX4" fmla="*/ 3396344 w 4032448"/>
              <a:gd name="connsiteY4" fmla="*/ 2505994 h 3604116"/>
              <a:gd name="connsiteX5" fmla="*/ 3564830 w 4032448"/>
              <a:gd name="connsiteY5" fmla="*/ 2651925 h 3604116"/>
              <a:gd name="connsiteX6" fmla="*/ 2689705 w 4032448"/>
              <a:gd name="connsiteY6" fmla="*/ 3604116 h 3604116"/>
              <a:gd name="connsiteX7" fmla="*/ 471451 w 4032448"/>
              <a:gd name="connsiteY7" fmla="*/ 3434645 h 3604116"/>
              <a:gd name="connsiteX8" fmla="*/ 0 w 4032448"/>
              <a:gd name="connsiteY8" fmla="*/ 2963194 h 3604116"/>
              <a:gd name="connsiteX9" fmla="*/ 320748 w 4032448"/>
              <a:gd name="connsiteY9" fmla="*/ 1710528 h 3604116"/>
              <a:gd name="connsiteX0" fmla="*/ 320748 w 4032448"/>
              <a:gd name="connsiteY0" fmla="*/ 1710528 h 3604116"/>
              <a:gd name="connsiteX1" fmla="*/ 1658836 w 4032448"/>
              <a:gd name="connsiteY1" fmla="*/ 0 h 3604116"/>
              <a:gd name="connsiteX2" fmla="*/ 3029252 w 4032448"/>
              <a:gd name="connsiteY2" fmla="*/ 26433 h 3604116"/>
              <a:gd name="connsiteX3" fmla="*/ 4032448 w 4032448"/>
              <a:gd name="connsiteY3" fmla="*/ 1673848 h 3604116"/>
              <a:gd name="connsiteX4" fmla="*/ 3675927 w 4032448"/>
              <a:gd name="connsiteY4" fmla="*/ 2514535 h 3604116"/>
              <a:gd name="connsiteX5" fmla="*/ 3564830 w 4032448"/>
              <a:gd name="connsiteY5" fmla="*/ 2651925 h 3604116"/>
              <a:gd name="connsiteX6" fmla="*/ 2689705 w 4032448"/>
              <a:gd name="connsiteY6" fmla="*/ 3604116 h 3604116"/>
              <a:gd name="connsiteX7" fmla="*/ 471451 w 4032448"/>
              <a:gd name="connsiteY7" fmla="*/ 3434645 h 3604116"/>
              <a:gd name="connsiteX8" fmla="*/ 0 w 4032448"/>
              <a:gd name="connsiteY8" fmla="*/ 2963194 h 3604116"/>
              <a:gd name="connsiteX9" fmla="*/ 320748 w 4032448"/>
              <a:gd name="connsiteY9" fmla="*/ 1710528 h 3604116"/>
              <a:gd name="connsiteX0" fmla="*/ 320748 w 4032448"/>
              <a:gd name="connsiteY0" fmla="*/ 1723745 h 3617333"/>
              <a:gd name="connsiteX1" fmla="*/ 754292 w 4032448"/>
              <a:gd name="connsiteY1" fmla="*/ 136869 h 3617333"/>
              <a:gd name="connsiteX2" fmla="*/ 1658836 w 4032448"/>
              <a:gd name="connsiteY2" fmla="*/ 13217 h 3617333"/>
              <a:gd name="connsiteX3" fmla="*/ 3029252 w 4032448"/>
              <a:gd name="connsiteY3" fmla="*/ 39650 h 3617333"/>
              <a:gd name="connsiteX4" fmla="*/ 4032448 w 4032448"/>
              <a:gd name="connsiteY4" fmla="*/ 1687065 h 3617333"/>
              <a:gd name="connsiteX5" fmla="*/ 3675927 w 4032448"/>
              <a:gd name="connsiteY5" fmla="*/ 2527752 h 3617333"/>
              <a:gd name="connsiteX6" fmla="*/ 3564830 w 4032448"/>
              <a:gd name="connsiteY6" fmla="*/ 2665142 h 3617333"/>
              <a:gd name="connsiteX7" fmla="*/ 2689705 w 4032448"/>
              <a:gd name="connsiteY7" fmla="*/ 3617333 h 3617333"/>
              <a:gd name="connsiteX8" fmla="*/ 471451 w 4032448"/>
              <a:gd name="connsiteY8" fmla="*/ 3447862 h 3617333"/>
              <a:gd name="connsiteX9" fmla="*/ 0 w 4032448"/>
              <a:gd name="connsiteY9" fmla="*/ 2976411 h 3617333"/>
              <a:gd name="connsiteX10" fmla="*/ 320748 w 4032448"/>
              <a:gd name="connsiteY10" fmla="*/ 1723745 h 361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32448" h="3617333">
                <a:moveTo>
                  <a:pt x="320748" y="1723745"/>
                </a:moveTo>
                <a:cubicBezTo>
                  <a:pt x="484477" y="1338750"/>
                  <a:pt x="531277" y="421957"/>
                  <a:pt x="754292" y="136869"/>
                </a:cubicBezTo>
                <a:cubicBezTo>
                  <a:pt x="977307" y="-148219"/>
                  <a:pt x="1317689" y="117682"/>
                  <a:pt x="1658836" y="13217"/>
                </a:cubicBezTo>
                <a:cubicBezTo>
                  <a:pt x="2688685" y="13217"/>
                  <a:pt x="1999403" y="39650"/>
                  <a:pt x="3029252" y="39650"/>
                </a:cubicBezTo>
                <a:cubicBezTo>
                  <a:pt x="3289627" y="39650"/>
                  <a:pt x="4032448" y="1426690"/>
                  <a:pt x="4032448" y="1687065"/>
                </a:cubicBezTo>
                <a:lnTo>
                  <a:pt x="3675927" y="2527752"/>
                </a:lnTo>
                <a:cubicBezTo>
                  <a:pt x="3568561" y="2672258"/>
                  <a:pt x="3682603" y="2482122"/>
                  <a:pt x="3564830" y="2665142"/>
                </a:cubicBezTo>
                <a:cubicBezTo>
                  <a:pt x="3447057" y="2848162"/>
                  <a:pt x="3175838" y="3468373"/>
                  <a:pt x="2689705" y="3617333"/>
                </a:cubicBezTo>
                <a:lnTo>
                  <a:pt x="471451" y="3447862"/>
                </a:lnTo>
                <a:cubicBezTo>
                  <a:pt x="211076" y="3447862"/>
                  <a:pt x="0" y="3236786"/>
                  <a:pt x="0" y="2976411"/>
                </a:cubicBezTo>
                <a:lnTo>
                  <a:pt x="320748" y="1723745"/>
                </a:lnTo>
                <a:close/>
              </a:path>
            </a:pathLst>
          </a:custGeom>
          <a:solidFill>
            <a:srgbClr val="01BCFF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2"/>
          <p:cNvSpPr>
            <a:spLocks noChangeArrowheads="1"/>
          </p:cNvSpPr>
          <p:nvPr/>
        </p:nvSpPr>
        <p:spPr bwMode="auto">
          <a:xfrm>
            <a:off x="376711" y="501350"/>
            <a:ext cx="674659" cy="45243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l="-1" r="-179071"/>
            </a:stretch>
          </a:blipFill>
          <a:ln>
            <a:noFill/>
          </a:ln>
          <a:effectLst>
            <a:softEdge rad="6350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cxnSp>
        <p:nvCxnSpPr>
          <p:cNvPr id="41" name="Straight Connector 5">
            <a:extLst>
              <a:ext uri="{FF2B5EF4-FFF2-40B4-BE49-F238E27FC236}">
                <a16:creationId xmlns="" xmlns:a16="http://schemas.microsoft.com/office/drawing/2014/main" id="{C907D87F-5800-A56F-8F81-98D8F4F47C31}"/>
              </a:ext>
            </a:extLst>
          </p:cNvPr>
          <p:cNvCxnSpPr>
            <a:cxnSpLocks/>
          </p:cNvCxnSpPr>
          <p:nvPr/>
        </p:nvCxnSpPr>
        <p:spPr>
          <a:xfrm>
            <a:off x="765049" y="0"/>
            <a:ext cx="0" cy="514350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>
            <a:softEdge rad="635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: Shape 1">
            <a:extLst>
              <a:ext uri="{FF2B5EF4-FFF2-40B4-BE49-F238E27FC236}">
                <a16:creationId xmlns="" xmlns:a16="http://schemas.microsoft.com/office/drawing/2014/main" id="{333E842C-41A4-8585-1846-E705D9AB7DFA}"/>
              </a:ext>
            </a:extLst>
          </p:cNvPr>
          <p:cNvSpPr/>
          <p:nvPr/>
        </p:nvSpPr>
        <p:spPr>
          <a:xfrm>
            <a:off x="779213" y="268258"/>
            <a:ext cx="8185279" cy="1115360"/>
          </a:xfrm>
          <a:custGeom>
            <a:avLst/>
            <a:gdLst>
              <a:gd name="connsiteX0" fmla="*/ 0 w 11421035"/>
              <a:gd name="connsiteY0" fmla="*/ 1873624 h 1873624"/>
              <a:gd name="connsiteX1" fmla="*/ 7171764 w 11421035"/>
              <a:gd name="connsiteY1" fmla="*/ 1873624 h 1873624"/>
              <a:gd name="connsiteX2" fmla="*/ 7593105 w 11421035"/>
              <a:gd name="connsiteY2" fmla="*/ 1452283 h 1873624"/>
              <a:gd name="connsiteX3" fmla="*/ 7593105 w 11421035"/>
              <a:gd name="connsiteY3" fmla="*/ 439271 h 1873624"/>
              <a:gd name="connsiteX4" fmla="*/ 8032376 w 11421035"/>
              <a:gd name="connsiteY4" fmla="*/ 0 h 1873624"/>
              <a:gd name="connsiteX5" fmla="*/ 11421035 w 11421035"/>
              <a:gd name="connsiteY5" fmla="*/ 0 h 1873624"/>
              <a:gd name="connsiteX0" fmla="*/ 0 w 11421035"/>
              <a:gd name="connsiteY0" fmla="*/ 1873624 h 1873624"/>
              <a:gd name="connsiteX1" fmla="*/ 7171764 w 11421035"/>
              <a:gd name="connsiteY1" fmla="*/ 1873624 h 1873624"/>
              <a:gd name="connsiteX2" fmla="*/ 7593105 w 11421035"/>
              <a:gd name="connsiteY2" fmla="*/ 1452283 h 1873624"/>
              <a:gd name="connsiteX3" fmla="*/ 7593105 w 11421035"/>
              <a:gd name="connsiteY3" fmla="*/ 439271 h 1873624"/>
              <a:gd name="connsiteX4" fmla="*/ 8032376 w 11421035"/>
              <a:gd name="connsiteY4" fmla="*/ 0 h 1873624"/>
              <a:gd name="connsiteX5" fmla="*/ 11421035 w 11421035"/>
              <a:gd name="connsiteY5" fmla="*/ 0 h 1873624"/>
              <a:gd name="connsiteX0" fmla="*/ 0 w 11421035"/>
              <a:gd name="connsiteY0" fmla="*/ 1873624 h 1873624"/>
              <a:gd name="connsiteX1" fmla="*/ 7171764 w 11421035"/>
              <a:gd name="connsiteY1" fmla="*/ 1873624 h 1873624"/>
              <a:gd name="connsiteX2" fmla="*/ 7593105 w 11421035"/>
              <a:gd name="connsiteY2" fmla="*/ 1452283 h 1873624"/>
              <a:gd name="connsiteX3" fmla="*/ 7593105 w 11421035"/>
              <a:gd name="connsiteY3" fmla="*/ 439271 h 1873624"/>
              <a:gd name="connsiteX4" fmla="*/ 8032376 w 11421035"/>
              <a:gd name="connsiteY4" fmla="*/ 0 h 1873624"/>
              <a:gd name="connsiteX5" fmla="*/ 11421035 w 11421035"/>
              <a:gd name="connsiteY5" fmla="*/ 0 h 1873624"/>
              <a:gd name="connsiteX0" fmla="*/ 0 w 11421035"/>
              <a:gd name="connsiteY0" fmla="*/ 1873624 h 1873624"/>
              <a:gd name="connsiteX1" fmla="*/ 7171764 w 11421035"/>
              <a:gd name="connsiteY1" fmla="*/ 1873624 h 1873624"/>
              <a:gd name="connsiteX2" fmla="*/ 7593105 w 11421035"/>
              <a:gd name="connsiteY2" fmla="*/ 1452283 h 1873624"/>
              <a:gd name="connsiteX3" fmla="*/ 7593105 w 11421035"/>
              <a:gd name="connsiteY3" fmla="*/ 439271 h 1873624"/>
              <a:gd name="connsiteX4" fmla="*/ 8032376 w 11421035"/>
              <a:gd name="connsiteY4" fmla="*/ 0 h 1873624"/>
              <a:gd name="connsiteX5" fmla="*/ 11421035 w 11421035"/>
              <a:gd name="connsiteY5" fmla="*/ 0 h 1873624"/>
              <a:gd name="connsiteX0" fmla="*/ 0 w 11421035"/>
              <a:gd name="connsiteY0" fmla="*/ 1873624 h 1873624"/>
              <a:gd name="connsiteX1" fmla="*/ 7171764 w 11421035"/>
              <a:gd name="connsiteY1" fmla="*/ 1873624 h 1873624"/>
              <a:gd name="connsiteX2" fmla="*/ 7593105 w 11421035"/>
              <a:gd name="connsiteY2" fmla="*/ 1452283 h 1873624"/>
              <a:gd name="connsiteX3" fmla="*/ 7593105 w 11421035"/>
              <a:gd name="connsiteY3" fmla="*/ 439271 h 1873624"/>
              <a:gd name="connsiteX4" fmla="*/ 8032376 w 11421035"/>
              <a:gd name="connsiteY4" fmla="*/ 0 h 1873624"/>
              <a:gd name="connsiteX5" fmla="*/ 11421035 w 11421035"/>
              <a:gd name="connsiteY5" fmla="*/ 0 h 187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21035" h="1873624">
                <a:moveTo>
                  <a:pt x="0" y="1873624"/>
                </a:moveTo>
                <a:lnTo>
                  <a:pt x="7171764" y="1873624"/>
                </a:lnTo>
                <a:cubicBezTo>
                  <a:pt x="7538430" y="1871289"/>
                  <a:pt x="7593152" y="1723698"/>
                  <a:pt x="7593105" y="1452283"/>
                </a:cubicBezTo>
                <a:lnTo>
                  <a:pt x="7593105" y="439271"/>
                </a:lnTo>
                <a:cubicBezTo>
                  <a:pt x="7594272" y="147591"/>
                  <a:pt x="7712121" y="3549"/>
                  <a:pt x="8032376" y="0"/>
                </a:cubicBezTo>
                <a:lnTo>
                  <a:pt x="11421035" y="0"/>
                </a:lnTo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  <a:effectLst>
            <a:softEdge rad="635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Freeform: Shape 4">
            <a:extLst>
              <a:ext uri="{FF2B5EF4-FFF2-40B4-BE49-F238E27FC236}">
                <a16:creationId xmlns="" xmlns:a16="http://schemas.microsoft.com/office/drawing/2014/main" id="{3C8A60FF-B275-B5BD-0260-0EB0B5CAB31B}"/>
              </a:ext>
            </a:extLst>
          </p:cNvPr>
          <p:cNvSpPr/>
          <p:nvPr/>
        </p:nvSpPr>
        <p:spPr>
          <a:xfrm>
            <a:off x="774749" y="3578728"/>
            <a:ext cx="8191697" cy="1021976"/>
          </a:xfrm>
          <a:custGeom>
            <a:avLst/>
            <a:gdLst>
              <a:gd name="connsiteX0" fmla="*/ 0 w 11447930"/>
              <a:gd name="connsiteY0" fmla="*/ 0 h 1362635"/>
              <a:gd name="connsiteX1" fmla="*/ 9179859 w 11447930"/>
              <a:gd name="connsiteY1" fmla="*/ 0 h 1362635"/>
              <a:gd name="connsiteX2" fmla="*/ 9439836 w 11447930"/>
              <a:gd name="connsiteY2" fmla="*/ 259977 h 1362635"/>
              <a:gd name="connsiteX3" fmla="*/ 9439836 w 11447930"/>
              <a:gd name="connsiteY3" fmla="*/ 1075765 h 1362635"/>
              <a:gd name="connsiteX4" fmla="*/ 9726706 w 11447930"/>
              <a:gd name="connsiteY4" fmla="*/ 1362635 h 1362635"/>
              <a:gd name="connsiteX5" fmla="*/ 11447930 w 11447930"/>
              <a:gd name="connsiteY5" fmla="*/ 1362635 h 1362635"/>
              <a:gd name="connsiteX0" fmla="*/ 0 w 11447930"/>
              <a:gd name="connsiteY0" fmla="*/ 0 h 1362635"/>
              <a:gd name="connsiteX1" fmla="*/ 9179859 w 11447930"/>
              <a:gd name="connsiteY1" fmla="*/ 0 h 1362635"/>
              <a:gd name="connsiteX2" fmla="*/ 9439836 w 11447930"/>
              <a:gd name="connsiteY2" fmla="*/ 259977 h 1362635"/>
              <a:gd name="connsiteX3" fmla="*/ 9439836 w 11447930"/>
              <a:gd name="connsiteY3" fmla="*/ 1075765 h 1362635"/>
              <a:gd name="connsiteX4" fmla="*/ 9726706 w 11447930"/>
              <a:gd name="connsiteY4" fmla="*/ 1362635 h 1362635"/>
              <a:gd name="connsiteX5" fmla="*/ 11447930 w 11447930"/>
              <a:gd name="connsiteY5" fmla="*/ 1362635 h 1362635"/>
              <a:gd name="connsiteX0" fmla="*/ 0 w 11447930"/>
              <a:gd name="connsiteY0" fmla="*/ 0 h 1362635"/>
              <a:gd name="connsiteX1" fmla="*/ 9179859 w 11447930"/>
              <a:gd name="connsiteY1" fmla="*/ 0 h 1362635"/>
              <a:gd name="connsiteX2" fmla="*/ 9439836 w 11447930"/>
              <a:gd name="connsiteY2" fmla="*/ 259977 h 1362635"/>
              <a:gd name="connsiteX3" fmla="*/ 9439836 w 11447930"/>
              <a:gd name="connsiteY3" fmla="*/ 1075765 h 1362635"/>
              <a:gd name="connsiteX4" fmla="*/ 9726706 w 11447930"/>
              <a:gd name="connsiteY4" fmla="*/ 1362635 h 1362635"/>
              <a:gd name="connsiteX5" fmla="*/ 11447930 w 11447930"/>
              <a:gd name="connsiteY5" fmla="*/ 1362635 h 1362635"/>
              <a:gd name="connsiteX0" fmla="*/ 0 w 11447930"/>
              <a:gd name="connsiteY0" fmla="*/ 0 h 1362635"/>
              <a:gd name="connsiteX1" fmla="*/ 9179859 w 11447930"/>
              <a:gd name="connsiteY1" fmla="*/ 0 h 1362635"/>
              <a:gd name="connsiteX2" fmla="*/ 9439836 w 11447930"/>
              <a:gd name="connsiteY2" fmla="*/ 259977 h 1362635"/>
              <a:gd name="connsiteX3" fmla="*/ 9439836 w 11447930"/>
              <a:gd name="connsiteY3" fmla="*/ 1075765 h 1362635"/>
              <a:gd name="connsiteX4" fmla="*/ 9726706 w 11447930"/>
              <a:gd name="connsiteY4" fmla="*/ 1362635 h 1362635"/>
              <a:gd name="connsiteX5" fmla="*/ 11447930 w 11447930"/>
              <a:gd name="connsiteY5" fmla="*/ 1362635 h 1362635"/>
              <a:gd name="connsiteX0" fmla="*/ 0 w 11447930"/>
              <a:gd name="connsiteY0" fmla="*/ 0 h 1362635"/>
              <a:gd name="connsiteX1" fmla="*/ 9179859 w 11447930"/>
              <a:gd name="connsiteY1" fmla="*/ 0 h 1362635"/>
              <a:gd name="connsiteX2" fmla="*/ 9439836 w 11447930"/>
              <a:gd name="connsiteY2" fmla="*/ 259977 h 1362635"/>
              <a:gd name="connsiteX3" fmla="*/ 9439836 w 11447930"/>
              <a:gd name="connsiteY3" fmla="*/ 1075765 h 1362635"/>
              <a:gd name="connsiteX4" fmla="*/ 9726706 w 11447930"/>
              <a:gd name="connsiteY4" fmla="*/ 1362635 h 1362635"/>
              <a:gd name="connsiteX5" fmla="*/ 11447930 w 11447930"/>
              <a:gd name="connsiteY5" fmla="*/ 1362635 h 136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47930" h="1362635">
                <a:moveTo>
                  <a:pt x="0" y="0"/>
                </a:moveTo>
                <a:lnTo>
                  <a:pt x="9179859" y="0"/>
                </a:lnTo>
                <a:cubicBezTo>
                  <a:pt x="9368118" y="934"/>
                  <a:pt x="9435727" y="81243"/>
                  <a:pt x="9439836" y="259977"/>
                </a:cubicBezTo>
                <a:lnTo>
                  <a:pt x="9439836" y="1075765"/>
                </a:lnTo>
                <a:cubicBezTo>
                  <a:pt x="9443384" y="1269813"/>
                  <a:pt x="9558058" y="1359087"/>
                  <a:pt x="9726706" y="1362635"/>
                </a:cubicBezTo>
                <a:lnTo>
                  <a:pt x="11447930" y="1362635"/>
                </a:lnTo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  <a:effectLst>
            <a:softEdge rad="635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21295" y="2759102"/>
            <a:ext cx="2378199" cy="13306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AFD70E8-AE18-45B4-BE39-2907720BB2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8886" r="15188" b="36899"/>
          <a:stretch/>
        </p:blipFill>
        <p:spPr>
          <a:xfrm>
            <a:off x="323528" y="411510"/>
            <a:ext cx="548121" cy="46749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0260633" y="3437195"/>
            <a:ext cx="8315697" cy="6227113"/>
          </a:xfrm>
          <a:custGeom>
            <a:avLst/>
            <a:gdLst>
              <a:gd name="connsiteX0" fmla="*/ 0 w 2376264"/>
              <a:gd name="connsiteY0" fmla="*/ 396052 h 2784819"/>
              <a:gd name="connsiteX1" fmla="*/ 396052 w 2376264"/>
              <a:gd name="connsiteY1" fmla="*/ 0 h 2784819"/>
              <a:gd name="connsiteX2" fmla="*/ 1980212 w 2376264"/>
              <a:gd name="connsiteY2" fmla="*/ 0 h 2784819"/>
              <a:gd name="connsiteX3" fmla="*/ 2376264 w 2376264"/>
              <a:gd name="connsiteY3" fmla="*/ 396052 h 2784819"/>
              <a:gd name="connsiteX4" fmla="*/ 2376264 w 2376264"/>
              <a:gd name="connsiteY4" fmla="*/ 2388767 h 2784819"/>
              <a:gd name="connsiteX5" fmla="*/ 1980212 w 2376264"/>
              <a:gd name="connsiteY5" fmla="*/ 2784819 h 2784819"/>
              <a:gd name="connsiteX6" fmla="*/ 396052 w 2376264"/>
              <a:gd name="connsiteY6" fmla="*/ 2784819 h 2784819"/>
              <a:gd name="connsiteX7" fmla="*/ 0 w 2376264"/>
              <a:gd name="connsiteY7" fmla="*/ 2388767 h 2784819"/>
              <a:gd name="connsiteX8" fmla="*/ 0 w 2376264"/>
              <a:gd name="connsiteY8" fmla="*/ 396052 h 2784819"/>
              <a:gd name="connsiteX0" fmla="*/ 0 w 3728814"/>
              <a:gd name="connsiteY0" fmla="*/ 396052 h 3129217"/>
              <a:gd name="connsiteX1" fmla="*/ 396052 w 3728814"/>
              <a:gd name="connsiteY1" fmla="*/ 0 h 3129217"/>
              <a:gd name="connsiteX2" fmla="*/ 1980212 w 3728814"/>
              <a:gd name="connsiteY2" fmla="*/ 0 h 3129217"/>
              <a:gd name="connsiteX3" fmla="*/ 2376264 w 3728814"/>
              <a:gd name="connsiteY3" fmla="*/ 396052 h 3129217"/>
              <a:gd name="connsiteX4" fmla="*/ 3728814 w 3728814"/>
              <a:gd name="connsiteY4" fmla="*/ 3074567 h 3129217"/>
              <a:gd name="connsiteX5" fmla="*/ 1980212 w 3728814"/>
              <a:gd name="connsiteY5" fmla="*/ 2784819 h 3129217"/>
              <a:gd name="connsiteX6" fmla="*/ 396052 w 3728814"/>
              <a:gd name="connsiteY6" fmla="*/ 2784819 h 3129217"/>
              <a:gd name="connsiteX7" fmla="*/ 0 w 3728814"/>
              <a:gd name="connsiteY7" fmla="*/ 2388767 h 3129217"/>
              <a:gd name="connsiteX8" fmla="*/ 0 w 3728814"/>
              <a:gd name="connsiteY8" fmla="*/ 396052 h 3129217"/>
              <a:gd name="connsiteX0" fmla="*/ 0 w 3728814"/>
              <a:gd name="connsiteY0" fmla="*/ 705702 h 3438867"/>
              <a:gd name="connsiteX1" fmla="*/ 396052 w 3728814"/>
              <a:gd name="connsiteY1" fmla="*/ 309650 h 3438867"/>
              <a:gd name="connsiteX2" fmla="*/ 1980212 w 3728814"/>
              <a:gd name="connsiteY2" fmla="*/ 309650 h 3438867"/>
              <a:gd name="connsiteX3" fmla="*/ 2738214 w 3728814"/>
              <a:gd name="connsiteY3" fmla="*/ 58002 h 3438867"/>
              <a:gd name="connsiteX4" fmla="*/ 3728814 w 3728814"/>
              <a:gd name="connsiteY4" fmla="*/ 3384217 h 3438867"/>
              <a:gd name="connsiteX5" fmla="*/ 1980212 w 3728814"/>
              <a:gd name="connsiteY5" fmla="*/ 3094469 h 3438867"/>
              <a:gd name="connsiteX6" fmla="*/ 396052 w 3728814"/>
              <a:gd name="connsiteY6" fmla="*/ 3094469 h 3438867"/>
              <a:gd name="connsiteX7" fmla="*/ 0 w 3728814"/>
              <a:gd name="connsiteY7" fmla="*/ 2698417 h 3438867"/>
              <a:gd name="connsiteX8" fmla="*/ 0 w 3728814"/>
              <a:gd name="connsiteY8" fmla="*/ 705702 h 3438867"/>
              <a:gd name="connsiteX0" fmla="*/ 0 w 3728814"/>
              <a:gd name="connsiteY0" fmla="*/ 1062802 h 3795967"/>
              <a:gd name="connsiteX1" fmla="*/ 262702 w 3728814"/>
              <a:gd name="connsiteY1" fmla="*/ 0 h 3795967"/>
              <a:gd name="connsiteX2" fmla="*/ 1980212 w 3728814"/>
              <a:gd name="connsiteY2" fmla="*/ 666750 h 3795967"/>
              <a:gd name="connsiteX3" fmla="*/ 2738214 w 3728814"/>
              <a:gd name="connsiteY3" fmla="*/ 415102 h 3795967"/>
              <a:gd name="connsiteX4" fmla="*/ 3728814 w 3728814"/>
              <a:gd name="connsiteY4" fmla="*/ 3741317 h 3795967"/>
              <a:gd name="connsiteX5" fmla="*/ 1980212 w 3728814"/>
              <a:gd name="connsiteY5" fmla="*/ 3451569 h 3795967"/>
              <a:gd name="connsiteX6" fmla="*/ 396052 w 3728814"/>
              <a:gd name="connsiteY6" fmla="*/ 3451569 h 3795967"/>
              <a:gd name="connsiteX7" fmla="*/ 0 w 3728814"/>
              <a:gd name="connsiteY7" fmla="*/ 3055517 h 3795967"/>
              <a:gd name="connsiteX8" fmla="*/ 0 w 3728814"/>
              <a:gd name="connsiteY8" fmla="*/ 1062802 h 3795967"/>
              <a:gd name="connsiteX0" fmla="*/ 0 w 3728814"/>
              <a:gd name="connsiteY0" fmla="*/ 1939102 h 4672267"/>
              <a:gd name="connsiteX1" fmla="*/ 262702 w 3728814"/>
              <a:gd name="connsiteY1" fmla="*/ 876300 h 4672267"/>
              <a:gd name="connsiteX2" fmla="*/ 1904012 w 3728814"/>
              <a:gd name="connsiteY2" fmla="*/ 0 h 4672267"/>
              <a:gd name="connsiteX3" fmla="*/ 2738214 w 3728814"/>
              <a:gd name="connsiteY3" fmla="*/ 1291402 h 4672267"/>
              <a:gd name="connsiteX4" fmla="*/ 3728814 w 3728814"/>
              <a:gd name="connsiteY4" fmla="*/ 4617617 h 4672267"/>
              <a:gd name="connsiteX5" fmla="*/ 1980212 w 3728814"/>
              <a:gd name="connsiteY5" fmla="*/ 4327869 h 4672267"/>
              <a:gd name="connsiteX6" fmla="*/ 396052 w 3728814"/>
              <a:gd name="connsiteY6" fmla="*/ 4327869 h 4672267"/>
              <a:gd name="connsiteX7" fmla="*/ 0 w 3728814"/>
              <a:gd name="connsiteY7" fmla="*/ 3931817 h 4672267"/>
              <a:gd name="connsiteX8" fmla="*/ 0 w 3728814"/>
              <a:gd name="connsiteY8" fmla="*/ 1939102 h 4672267"/>
              <a:gd name="connsiteX0" fmla="*/ 0 w 4376514"/>
              <a:gd name="connsiteY0" fmla="*/ 1996252 h 4672267"/>
              <a:gd name="connsiteX1" fmla="*/ 910402 w 4376514"/>
              <a:gd name="connsiteY1" fmla="*/ 876300 h 4672267"/>
              <a:gd name="connsiteX2" fmla="*/ 2551712 w 4376514"/>
              <a:gd name="connsiteY2" fmla="*/ 0 h 4672267"/>
              <a:gd name="connsiteX3" fmla="*/ 3385914 w 4376514"/>
              <a:gd name="connsiteY3" fmla="*/ 1291402 h 4672267"/>
              <a:gd name="connsiteX4" fmla="*/ 4376514 w 4376514"/>
              <a:gd name="connsiteY4" fmla="*/ 4617617 h 4672267"/>
              <a:gd name="connsiteX5" fmla="*/ 2627912 w 4376514"/>
              <a:gd name="connsiteY5" fmla="*/ 4327869 h 4672267"/>
              <a:gd name="connsiteX6" fmla="*/ 1043752 w 4376514"/>
              <a:gd name="connsiteY6" fmla="*/ 4327869 h 4672267"/>
              <a:gd name="connsiteX7" fmla="*/ 647700 w 4376514"/>
              <a:gd name="connsiteY7" fmla="*/ 3931817 h 4672267"/>
              <a:gd name="connsiteX8" fmla="*/ 647700 w 4376514"/>
              <a:gd name="connsiteY8" fmla="*/ 1939102 h 4672267"/>
              <a:gd name="connsiteX0" fmla="*/ 457200 w 4833714"/>
              <a:gd name="connsiteY0" fmla="*/ 1996252 h 4672267"/>
              <a:gd name="connsiteX1" fmla="*/ 1367602 w 4833714"/>
              <a:gd name="connsiteY1" fmla="*/ 876300 h 4672267"/>
              <a:gd name="connsiteX2" fmla="*/ 3008912 w 4833714"/>
              <a:gd name="connsiteY2" fmla="*/ 0 h 4672267"/>
              <a:gd name="connsiteX3" fmla="*/ 3843114 w 4833714"/>
              <a:gd name="connsiteY3" fmla="*/ 1291402 h 4672267"/>
              <a:gd name="connsiteX4" fmla="*/ 4833714 w 4833714"/>
              <a:gd name="connsiteY4" fmla="*/ 4617617 h 4672267"/>
              <a:gd name="connsiteX5" fmla="*/ 3085112 w 4833714"/>
              <a:gd name="connsiteY5" fmla="*/ 4327869 h 4672267"/>
              <a:gd name="connsiteX6" fmla="*/ 1500952 w 4833714"/>
              <a:gd name="connsiteY6" fmla="*/ 4327869 h 4672267"/>
              <a:gd name="connsiteX7" fmla="*/ 0 w 4833714"/>
              <a:gd name="connsiteY7" fmla="*/ 3931817 h 4672267"/>
              <a:gd name="connsiteX8" fmla="*/ 1104900 w 4833714"/>
              <a:gd name="connsiteY8" fmla="*/ 1939102 h 4672267"/>
              <a:gd name="connsiteX9" fmla="*/ 457200 w 4833714"/>
              <a:gd name="connsiteY9" fmla="*/ 1996252 h 4672267"/>
              <a:gd name="connsiteX0" fmla="*/ 457200 w 4833714"/>
              <a:gd name="connsiteY0" fmla="*/ 1996252 h 4672267"/>
              <a:gd name="connsiteX1" fmla="*/ 1367602 w 4833714"/>
              <a:gd name="connsiteY1" fmla="*/ 876300 h 4672267"/>
              <a:gd name="connsiteX2" fmla="*/ 3008912 w 4833714"/>
              <a:gd name="connsiteY2" fmla="*/ 0 h 4672267"/>
              <a:gd name="connsiteX3" fmla="*/ 3843114 w 4833714"/>
              <a:gd name="connsiteY3" fmla="*/ 1291402 h 4672267"/>
              <a:gd name="connsiteX4" fmla="*/ 4833714 w 4833714"/>
              <a:gd name="connsiteY4" fmla="*/ 4617617 h 4672267"/>
              <a:gd name="connsiteX5" fmla="*/ 3085112 w 4833714"/>
              <a:gd name="connsiteY5" fmla="*/ 4327869 h 4672267"/>
              <a:gd name="connsiteX6" fmla="*/ 1500952 w 4833714"/>
              <a:gd name="connsiteY6" fmla="*/ 4327869 h 4672267"/>
              <a:gd name="connsiteX7" fmla="*/ 0 w 4833714"/>
              <a:gd name="connsiteY7" fmla="*/ 3931817 h 4672267"/>
              <a:gd name="connsiteX8" fmla="*/ 381000 w 4833714"/>
              <a:gd name="connsiteY8" fmla="*/ 2320102 h 4672267"/>
              <a:gd name="connsiteX9" fmla="*/ 457200 w 4833714"/>
              <a:gd name="connsiteY9" fmla="*/ 1996252 h 4672267"/>
              <a:gd name="connsiteX0" fmla="*/ 457200 w 5696037"/>
              <a:gd name="connsiteY0" fmla="*/ 1996252 h 4672267"/>
              <a:gd name="connsiteX1" fmla="*/ 1367602 w 5696037"/>
              <a:gd name="connsiteY1" fmla="*/ 876300 h 4672267"/>
              <a:gd name="connsiteX2" fmla="*/ 3008912 w 5696037"/>
              <a:gd name="connsiteY2" fmla="*/ 0 h 4672267"/>
              <a:gd name="connsiteX3" fmla="*/ 5696037 w 5696037"/>
              <a:gd name="connsiteY3" fmla="*/ 1247691 h 4672267"/>
              <a:gd name="connsiteX4" fmla="*/ 4833714 w 5696037"/>
              <a:gd name="connsiteY4" fmla="*/ 4617617 h 4672267"/>
              <a:gd name="connsiteX5" fmla="*/ 3085112 w 5696037"/>
              <a:gd name="connsiteY5" fmla="*/ 4327869 h 4672267"/>
              <a:gd name="connsiteX6" fmla="*/ 1500952 w 5696037"/>
              <a:gd name="connsiteY6" fmla="*/ 4327869 h 4672267"/>
              <a:gd name="connsiteX7" fmla="*/ 0 w 5696037"/>
              <a:gd name="connsiteY7" fmla="*/ 3931817 h 4672267"/>
              <a:gd name="connsiteX8" fmla="*/ 381000 w 5696037"/>
              <a:gd name="connsiteY8" fmla="*/ 2320102 h 4672267"/>
              <a:gd name="connsiteX9" fmla="*/ 457200 w 5696037"/>
              <a:gd name="connsiteY9" fmla="*/ 1996252 h 4672267"/>
              <a:gd name="connsiteX0" fmla="*/ 457200 w 5696037"/>
              <a:gd name="connsiteY0" fmla="*/ 1996252 h 4762868"/>
              <a:gd name="connsiteX1" fmla="*/ 1367602 w 5696037"/>
              <a:gd name="connsiteY1" fmla="*/ 876300 h 4762868"/>
              <a:gd name="connsiteX2" fmla="*/ 3008912 w 5696037"/>
              <a:gd name="connsiteY2" fmla="*/ 0 h 4762868"/>
              <a:gd name="connsiteX3" fmla="*/ 5696037 w 5696037"/>
              <a:gd name="connsiteY3" fmla="*/ 1247691 h 4762868"/>
              <a:gd name="connsiteX4" fmla="*/ 4833714 w 5696037"/>
              <a:gd name="connsiteY4" fmla="*/ 4617617 h 4762868"/>
              <a:gd name="connsiteX5" fmla="*/ 2980722 w 5696037"/>
              <a:gd name="connsiteY5" fmla="*/ 4743130 h 4762868"/>
              <a:gd name="connsiteX6" fmla="*/ 1500952 w 5696037"/>
              <a:gd name="connsiteY6" fmla="*/ 4327869 h 4762868"/>
              <a:gd name="connsiteX7" fmla="*/ 0 w 5696037"/>
              <a:gd name="connsiteY7" fmla="*/ 3931817 h 4762868"/>
              <a:gd name="connsiteX8" fmla="*/ 381000 w 5696037"/>
              <a:gd name="connsiteY8" fmla="*/ 2320102 h 4762868"/>
              <a:gd name="connsiteX9" fmla="*/ 457200 w 5696037"/>
              <a:gd name="connsiteY9" fmla="*/ 1996252 h 4762868"/>
              <a:gd name="connsiteX0" fmla="*/ 457200 w 5696037"/>
              <a:gd name="connsiteY0" fmla="*/ 1996252 h 4762868"/>
              <a:gd name="connsiteX1" fmla="*/ 1367602 w 5696037"/>
              <a:gd name="connsiteY1" fmla="*/ 876300 h 4762868"/>
              <a:gd name="connsiteX2" fmla="*/ 3008912 w 5696037"/>
              <a:gd name="connsiteY2" fmla="*/ 0 h 4762868"/>
              <a:gd name="connsiteX3" fmla="*/ 5696037 w 5696037"/>
              <a:gd name="connsiteY3" fmla="*/ 1247691 h 4762868"/>
              <a:gd name="connsiteX4" fmla="*/ 4833714 w 5696037"/>
              <a:gd name="connsiteY4" fmla="*/ 4617617 h 4762868"/>
              <a:gd name="connsiteX5" fmla="*/ 2980722 w 5696037"/>
              <a:gd name="connsiteY5" fmla="*/ 4743130 h 4762868"/>
              <a:gd name="connsiteX6" fmla="*/ 1331318 w 5696037"/>
              <a:gd name="connsiteY6" fmla="*/ 4557356 h 4762868"/>
              <a:gd name="connsiteX7" fmla="*/ 0 w 5696037"/>
              <a:gd name="connsiteY7" fmla="*/ 3931817 h 4762868"/>
              <a:gd name="connsiteX8" fmla="*/ 381000 w 5696037"/>
              <a:gd name="connsiteY8" fmla="*/ 2320102 h 4762868"/>
              <a:gd name="connsiteX9" fmla="*/ 457200 w 5696037"/>
              <a:gd name="connsiteY9" fmla="*/ 1996252 h 4762868"/>
              <a:gd name="connsiteX0" fmla="*/ 457200 w 5696037"/>
              <a:gd name="connsiteY0" fmla="*/ 1996252 h 4762868"/>
              <a:gd name="connsiteX1" fmla="*/ 1145773 w 5696037"/>
              <a:gd name="connsiteY1" fmla="*/ 745165 h 4762868"/>
              <a:gd name="connsiteX2" fmla="*/ 3008912 w 5696037"/>
              <a:gd name="connsiteY2" fmla="*/ 0 h 4762868"/>
              <a:gd name="connsiteX3" fmla="*/ 5696037 w 5696037"/>
              <a:gd name="connsiteY3" fmla="*/ 1247691 h 4762868"/>
              <a:gd name="connsiteX4" fmla="*/ 4833714 w 5696037"/>
              <a:gd name="connsiteY4" fmla="*/ 4617617 h 4762868"/>
              <a:gd name="connsiteX5" fmla="*/ 2980722 w 5696037"/>
              <a:gd name="connsiteY5" fmla="*/ 4743130 h 4762868"/>
              <a:gd name="connsiteX6" fmla="*/ 1331318 w 5696037"/>
              <a:gd name="connsiteY6" fmla="*/ 4557356 h 4762868"/>
              <a:gd name="connsiteX7" fmla="*/ 0 w 5696037"/>
              <a:gd name="connsiteY7" fmla="*/ 3931817 h 4762868"/>
              <a:gd name="connsiteX8" fmla="*/ 381000 w 5696037"/>
              <a:gd name="connsiteY8" fmla="*/ 2320102 h 4762868"/>
              <a:gd name="connsiteX9" fmla="*/ 457200 w 5696037"/>
              <a:gd name="connsiteY9" fmla="*/ 1996252 h 476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6037" h="4762868">
                <a:moveTo>
                  <a:pt x="457200" y="1996252"/>
                </a:moveTo>
                <a:cubicBezTo>
                  <a:pt x="457200" y="1777519"/>
                  <a:pt x="927040" y="745165"/>
                  <a:pt x="1145773" y="745165"/>
                </a:cubicBezTo>
                <a:lnTo>
                  <a:pt x="3008912" y="0"/>
                </a:lnTo>
                <a:cubicBezTo>
                  <a:pt x="3227645" y="0"/>
                  <a:pt x="5696037" y="1028958"/>
                  <a:pt x="5696037" y="1247691"/>
                </a:cubicBezTo>
                <a:cubicBezTo>
                  <a:pt x="5696037" y="1911929"/>
                  <a:pt x="4833714" y="3953379"/>
                  <a:pt x="4833714" y="4617617"/>
                </a:cubicBezTo>
                <a:cubicBezTo>
                  <a:pt x="4833714" y="4836350"/>
                  <a:pt x="3199455" y="4743130"/>
                  <a:pt x="2980722" y="4743130"/>
                </a:cubicBezTo>
                <a:lnTo>
                  <a:pt x="1331318" y="4557356"/>
                </a:lnTo>
                <a:cubicBezTo>
                  <a:pt x="1112585" y="4557356"/>
                  <a:pt x="0" y="4150550"/>
                  <a:pt x="0" y="3931817"/>
                </a:cubicBezTo>
                <a:lnTo>
                  <a:pt x="381000" y="2320102"/>
                </a:lnTo>
                <a:lnTo>
                  <a:pt x="457200" y="1996252"/>
                </a:lnTo>
                <a:close/>
              </a:path>
            </a:pathLst>
          </a:custGeom>
          <a:gradFill flip="none" rotWithShape="1">
            <a:gsLst>
              <a:gs pos="100000">
                <a:srgbClr val="A3E7FF">
                  <a:shade val="30000"/>
                  <a:satMod val="115000"/>
                </a:srgbClr>
              </a:gs>
              <a:gs pos="50000">
                <a:srgbClr val="A3E7FF">
                  <a:shade val="67500"/>
                  <a:satMod val="115000"/>
                </a:srgbClr>
              </a:gs>
              <a:gs pos="100000">
                <a:srgbClr val="A3E7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DAAC4D3-B176-04B7-5062-16C13A821A99}"/>
              </a:ext>
            </a:extLst>
          </p:cNvPr>
          <p:cNvSpPr txBox="1"/>
          <p:nvPr/>
        </p:nvSpPr>
        <p:spPr>
          <a:xfrm>
            <a:off x="954597" y="552930"/>
            <a:ext cx="4813574" cy="246221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los Text" panose="020B0503020202020204" pitchFamily="34" charset="0"/>
                <a:ea typeface="Golos Text" panose="020B0503020202020204" pitchFamily="34" charset="0"/>
              </a:rPr>
              <a:t>УФНС РОССИИ ПО НОВГОРОДСКОЙ ОБЛАСТИ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F88A3987-239E-FF30-9430-1F7B0C180FB3}"/>
              </a:ext>
            </a:extLst>
          </p:cNvPr>
          <p:cNvSpPr txBox="1"/>
          <p:nvPr/>
        </p:nvSpPr>
        <p:spPr>
          <a:xfrm>
            <a:off x="107504" y="1291189"/>
            <a:ext cx="8784976" cy="239296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lIns="0" tIns="0" rIns="0" bIns="0" rtlCol="0" anchor="ctr" anchorCtr="0">
            <a:spAutoFit/>
          </a:bodyPr>
          <a:lstStyle/>
          <a:p>
            <a:pPr lvl="0" defTabSz="1219170">
              <a:spcAft>
                <a:spcPts val="300"/>
              </a:spcAft>
              <a:defRPr/>
            </a:pP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los Text" panose="020B0503020202020204" pitchFamily="34" charset="0"/>
              <a:ea typeface="Golos Text" panose="020B0503020202020204" pitchFamily="34" charset="0"/>
            </a:endParaRPr>
          </a:p>
          <a:p>
            <a:pPr lvl="0" defTabSz="1219170">
              <a:spcAft>
                <a:spcPts val="300"/>
              </a:spcAft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los Text" panose="020B0503020202020204" pitchFamily="34" charset="0"/>
                <a:ea typeface="Golos Text" panose="020B0503020202020204" pitchFamily="34" charset="0"/>
              </a:rPr>
              <a:t>Развитие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los Text" panose="020B0503020202020204" pitchFamily="34" charset="0"/>
                <a:ea typeface="Golos Text" panose="020B0503020202020204" pitchFamily="34" charset="0"/>
              </a:rPr>
              <a:t>интерактивных 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los Text" panose="020B0503020202020204" pitchFamily="34" charset="0"/>
              <a:ea typeface="Golos Text" panose="020B0503020202020204" pitchFamily="34" charset="0"/>
            </a:endParaRPr>
          </a:p>
          <a:p>
            <a:pPr lvl="0" defTabSz="1219170">
              <a:spcAft>
                <a:spcPts val="300"/>
              </a:spcAft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los Text" panose="020B0503020202020204" pitchFamily="34" charset="0"/>
                <a:ea typeface="Golos Text" panose="020B0503020202020204" pitchFamily="34" charset="0"/>
              </a:rPr>
              <a:t>сервисов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los Text" panose="020B0503020202020204" pitchFamily="34" charset="0"/>
                <a:ea typeface="Golos Text" panose="020B0503020202020204" pitchFamily="34" charset="0"/>
              </a:rPr>
              <a:t>ФНС России 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los Text" panose="020B0503020202020204" pitchFamily="34" charset="0"/>
              <a:ea typeface="Golos Text" panose="020B0503020202020204" pitchFamily="34" charset="0"/>
            </a:endParaRPr>
          </a:p>
          <a:p>
            <a:pPr lvl="0" defTabSz="1219170">
              <a:spcAft>
                <a:spcPts val="300"/>
              </a:spcAft>
              <a:defRPr/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15363" name="Picture 3" descr="F:\ФЛЕШКА №74 2010 года\САЙТ\ИНФОГРАФИКА\Картинки для презентаций\jumbotron-hea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83618"/>
            <a:ext cx="2698236" cy="178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322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9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5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 animBg="1"/>
      <p:bldP spid="1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5730" y="0"/>
            <a:ext cx="914973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3554" t="22862" r="1608" b="73829"/>
          <a:stretch/>
        </p:blipFill>
        <p:spPr bwMode="auto">
          <a:xfrm>
            <a:off x="-5730" y="4418622"/>
            <a:ext cx="9149730" cy="724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7" name="Прямоугольник 76"/>
          <p:cNvSpPr/>
          <p:nvPr/>
        </p:nvSpPr>
        <p:spPr>
          <a:xfrm>
            <a:off x="387949" y="4443958"/>
            <a:ext cx="461609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Golos Text"/>
              </a:rPr>
              <a:t>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СЕРВИС </a:t>
            </a:r>
            <a:r>
              <a:rPr lang="ru-RU" sz="600" dirty="0">
                <a:solidFill>
                  <a:schemeClr val="bg1"/>
                </a:solidFill>
                <a:latin typeface="Golos Text"/>
              </a:rPr>
              <a:t>ФНС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РОССИИ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Golos Text"/>
              </a:rPr>
              <a:t>«ЕДИНОЕ БЛОКЧЕЙН ХРАНИЛИЩЕ МАШИНОЧИТАЕМЫХ ДОВЕРЕННОСТЕЙ (МЧД) - РАСПРЕДЕЛЕННЫЙ РЕЕСТР ФНС РОССИИ»</a:t>
            </a:r>
            <a:endParaRPr lang="ru-RU" sz="1000" dirty="0">
              <a:solidFill>
                <a:schemeClr val="bg1"/>
              </a:solidFill>
              <a:latin typeface="Golos Tex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086" y="123825"/>
            <a:ext cx="5940641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42278" y="123825"/>
            <a:ext cx="5381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70C0"/>
                </a:solidFill>
                <a:latin typeface="Golos Text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Golos Text"/>
              </a:rPr>
              <a:t>Новый </a:t>
            </a:r>
            <a:r>
              <a:rPr lang="ru-RU" b="1" dirty="0">
                <a:solidFill>
                  <a:srgbClr val="0070C0"/>
                </a:solidFill>
                <a:latin typeface="Golos Text"/>
              </a:rPr>
              <a:t>портал для работы с единой МЧД</a:t>
            </a:r>
            <a:endParaRPr lang="ru-RU" sz="3200" b="1" dirty="0">
              <a:solidFill>
                <a:srgbClr val="0070C0"/>
              </a:solidFill>
              <a:latin typeface="Golos Tex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9" t="9312" r="9271" b="4074"/>
          <a:stretch/>
        </p:blipFill>
        <p:spPr bwMode="auto">
          <a:xfrm>
            <a:off x="672806" y="575183"/>
            <a:ext cx="6924770" cy="3832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iNternet_kab_209\Downloads\МЧ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651299"/>
            <a:ext cx="1512739" cy="15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22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41226" y="0"/>
            <a:ext cx="914973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3554" t="22862" r="1608" b="73829"/>
          <a:stretch/>
        </p:blipFill>
        <p:spPr bwMode="auto">
          <a:xfrm>
            <a:off x="-5730" y="4418622"/>
            <a:ext cx="9149730" cy="724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34925" y="138325"/>
            <a:ext cx="8247361" cy="489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10456" y="198264"/>
            <a:ext cx="7819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Golos Text"/>
              </a:rPr>
              <a:t>Сервис «Прозрачный бизнес» стал еще удобнее</a:t>
            </a:r>
            <a:endParaRPr lang="ru-RU" sz="3200" dirty="0">
              <a:solidFill>
                <a:srgbClr val="0070C0"/>
              </a:solidFill>
              <a:latin typeface="Golos Text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23528" y="4443958"/>
            <a:ext cx="21602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Golos Text"/>
              </a:rPr>
              <a:t>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СЕРВИС </a:t>
            </a:r>
            <a:r>
              <a:rPr lang="ru-RU" sz="600" dirty="0">
                <a:solidFill>
                  <a:schemeClr val="bg1"/>
                </a:solidFill>
                <a:latin typeface="Golos Text"/>
              </a:rPr>
              <a:t>ФНС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РОССИИ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Golos Text"/>
              </a:rPr>
              <a:t>«ПРОЗРАЧНЫЙ БИЗНЕС»</a:t>
            </a:r>
            <a:endParaRPr lang="ru-RU" sz="1000" dirty="0">
              <a:solidFill>
                <a:schemeClr val="bg1"/>
              </a:solidFill>
              <a:latin typeface="Golos Tex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9" t="10016" r="1094" b="4444"/>
          <a:stretch/>
        </p:blipFill>
        <p:spPr bwMode="auto">
          <a:xfrm>
            <a:off x="803697" y="687112"/>
            <a:ext cx="6709816" cy="3550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iNternet_kab_209\Downloads\Прозрачный бизнес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606776"/>
            <a:ext cx="1512316" cy="15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73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41226" y="0"/>
            <a:ext cx="914973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3554" t="22862" r="1608" b="73829"/>
          <a:stretch/>
        </p:blipFill>
        <p:spPr bwMode="auto">
          <a:xfrm>
            <a:off x="-5730" y="4418622"/>
            <a:ext cx="9149730" cy="724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34925" y="138324"/>
            <a:ext cx="8247361" cy="82813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23528" y="227698"/>
            <a:ext cx="7819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Golos Text"/>
              </a:rPr>
              <a:t>Расширены возможности </a:t>
            </a:r>
            <a:endParaRPr lang="ru-RU" dirty="0" smtClean="0">
              <a:solidFill>
                <a:srgbClr val="0070C0"/>
              </a:solidFill>
              <a:latin typeface="Golos Text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Golos Text"/>
              </a:rPr>
              <a:t>Личного </a:t>
            </a:r>
            <a:r>
              <a:rPr lang="ru-RU" dirty="0">
                <a:solidFill>
                  <a:srgbClr val="0070C0"/>
                </a:solidFill>
                <a:latin typeface="Golos Text"/>
              </a:rPr>
              <a:t>кабинета индивидуального предпринимателя</a:t>
            </a:r>
            <a:endParaRPr lang="ru-RU" sz="3200" dirty="0">
              <a:solidFill>
                <a:srgbClr val="0070C0"/>
              </a:solidFill>
              <a:latin typeface="Golos Text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40228" y="4443958"/>
            <a:ext cx="480783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Golos Text"/>
              </a:rPr>
              <a:t>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ПРИЛОЖЕНИЕ </a:t>
            </a:r>
            <a:r>
              <a:rPr lang="ru-RU" sz="600" dirty="0">
                <a:solidFill>
                  <a:schemeClr val="bg1"/>
                </a:solidFill>
                <a:latin typeface="Golos Text"/>
              </a:rPr>
              <a:t>ФНС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РОССИИ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Golos Text"/>
              </a:rPr>
              <a:t>«ЛИЧНЫЙ КАБИНЕТ НАЛОГОПЛАТЕЛЬЩИКА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Golos Text"/>
              </a:rPr>
              <a:t>ИНДИВИДУАЛЬНОГО ПРЕДПРИНИМАТЕЛЯ»</a:t>
            </a:r>
            <a:endParaRPr lang="ru-RU" sz="1000" dirty="0">
              <a:solidFill>
                <a:schemeClr val="bg1"/>
              </a:solidFill>
              <a:latin typeface="Golos Text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3" t="10000" r="70471" b="15278"/>
          <a:stretch/>
        </p:blipFill>
        <p:spPr bwMode="auto">
          <a:xfrm>
            <a:off x="630846" y="1029883"/>
            <a:ext cx="1712648" cy="3314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36" t="10370" r="50000" b="15185"/>
          <a:stretch/>
        </p:blipFill>
        <p:spPr bwMode="auto">
          <a:xfrm>
            <a:off x="2511422" y="1055578"/>
            <a:ext cx="1630928" cy="3289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96" t="47187" r="50000" b="13148"/>
          <a:stretch/>
        </p:blipFill>
        <p:spPr bwMode="auto">
          <a:xfrm>
            <a:off x="4788024" y="3435846"/>
            <a:ext cx="1459058" cy="161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5" t="47187" r="70937" b="13148"/>
          <a:stretch/>
        </p:blipFill>
        <p:spPr bwMode="auto">
          <a:xfrm>
            <a:off x="7279866" y="3435846"/>
            <a:ext cx="1497033" cy="159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38319" y="1121934"/>
            <a:ext cx="4320480" cy="2260040"/>
          </a:xfrm>
          <a:prstGeom prst="roundRect">
            <a:avLst>
              <a:gd name="adj" fmla="val 65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4" t="13411" r="31545" b="22885"/>
          <a:stretch/>
        </p:blipFill>
        <p:spPr bwMode="auto">
          <a:xfrm>
            <a:off x="4762637" y="1153335"/>
            <a:ext cx="3841811" cy="222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48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41226" y="0"/>
            <a:ext cx="914973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3554" t="22862" r="1608" b="73829"/>
          <a:stretch/>
        </p:blipFill>
        <p:spPr bwMode="auto">
          <a:xfrm>
            <a:off x="-36512" y="4418622"/>
            <a:ext cx="9149730" cy="724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34925" y="123478"/>
            <a:ext cx="8247361" cy="6785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23528" y="123478"/>
            <a:ext cx="7819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Golos Text"/>
              </a:rPr>
              <a:t>С 1 октября 2023 г. упрощен порядок направления документов через ЛК ИП</a:t>
            </a:r>
            <a:endParaRPr lang="ru-RU" sz="3200" dirty="0">
              <a:solidFill>
                <a:srgbClr val="0070C0"/>
              </a:solidFill>
              <a:latin typeface="Golos Tex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549154" y="-311705"/>
            <a:ext cx="55683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13901083" y="-342193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МИРНОВ СЕРГЕЙ ПЕТРОВИЧ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37" t="20882" r="2063" b="8712"/>
          <a:stretch/>
        </p:blipFill>
        <p:spPr bwMode="auto">
          <a:xfrm>
            <a:off x="15060811" y="248738"/>
            <a:ext cx="4673490" cy="2438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Прямоугольник 87"/>
          <p:cNvSpPr/>
          <p:nvPr/>
        </p:nvSpPr>
        <p:spPr>
          <a:xfrm>
            <a:off x="18839939" y="336367"/>
            <a:ext cx="64712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18653610" y="275392"/>
            <a:ext cx="932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МИРНОВ СЕРГЕЙ ПЕТРОВИЧ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37" t="72311" r="62032" b="23533"/>
          <a:stretch/>
        </p:blipFill>
        <p:spPr bwMode="auto">
          <a:xfrm>
            <a:off x="15060811" y="1920543"/>
            <a:ext cx="1216535" cy="312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0" name="Straight Arrow Connector 9">
            <a:extLst>
              <a:ext uri="{FF2B5EF4-FFF2-40B4-BE49-F238E27FC236}">
                <a16:creationId xmlns:a16="http://schemas.microsoft.com/office/drawing/2014/main" xmlns="" id="{A0881C0F-1C2F-5CC7-07F4-21A153063E80}"/>
              </a:ext>
            </a:extLst>
          </p:cNvPr>
          <p:cNvCxnSpPr>
            <a:cxnSpLocks/>
            <a:stCxn id="85" idx="3"/>
          </p:cNvCxnSpPr>
          <p:nvPr/>
        </p:nvCxnSpPr>
        <p:spPr>
          <a:xfrm>
            <a:off x="14909195" y="-203693"/>
            <a:ext cx="576063" cy="2195448"/>
          </a:xfrm>
          <a:prstGeom prst="straightConnector1">
            <a:avLst/>
          </a:prstGeom>
          <a:noFill/>
          <a:ln w="85725" cap="rnd" cmpd="sng" algn="ctr">
            <a:solidFill>
              <a:schemeClr val="accent6">
                <a:lumMod val="75000"/>
              </a:schemeClr>
            </a:solidFill>
            <a:prstDash val="sysDash"/>
            <a:miter lim="800000"/>
            <a:headEnd type="oval" w="sm" len="sm"/>
            <a:tailEnd type="triangle"/>
          </a:ln>
          <a:effectLst/>
        </p:spPr>
      </p:cxnSp>
      <p:sp>
        <p:nvSpPr>
          <p:cNvPr id="91" name="Прямоугольник 90"/>
          <p:cNvSpPr/>
          <p:nvPr/>
        </p:nvSpPr>
        <p:spPr>
          <a:xfrm>
            <a:off x="323528" y="4443958"/>
            <a:ext cx="480783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Golos Text"/>
              </a:rPr>
              <a:t>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СЕРВИС </a:t>
            </a:r>
            <a:r>
              <a:rPr lang="ru-RU" sz="600" dirty="0">
                <a:solidFill>
                  <a:schemeClr val="bg1"/>
                </a:solidFill>
                <a:latin typeface="Golos Text"/>
              </a:rPr>
              <a:t>ФНС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РОССИИ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Golos Text"/>
              </a:rPr>
              <a:t>«ЛИЧНЫЙ КАБИНЕТ НАЛОГОПЛАТЕЛЬЩИКА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Golos Text"/>
              </a:rPr>
              <a:t>ИНДИВИДУАЛЬНОГО ПРЕДПРИНИМАТЕЛЯ»</a:t>
            </a:r>
            <a:endParaRPr lang="ru-RU" sz="1000" dirty="0">
              <a:solidFill>
                <a:schemeClr val="bg1"/>
              </a:solidFill>
              <a:latin typeface="Golos Tex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88" t="10926" r="17647" b="15185"/>
          <a:stretch/>
        </p:blipFill>
        <p:spPr bwMode="auto">
          <a:xfrm>
            <a:off x="109042" y="1051875"/>
            <a:ext cx="4990052" cy="3182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73" t="61831" r="64868" b="33221"/>
          <a:stretch/>
        </p:blipFill>
        <p:spPr bwMode="auto">
          <a:xfrm>
            <a:off x="243842" y="3305059"/>
            <a:ext cx="1732571" cy="29123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31840" y="1150332"/>
            <a:ext cx="1296144" cy="23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79" t="11182" r="60881" b="28518"/>
          <a:stretch/>
        </p:blipFill>
        <p:spPr bwMode="auto">
          <a:xfrm>
            <a:off x="5364088" y="643471"/>
            <a:ext cx="2599515" cy="3521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вал 28"/>
          <p:cNvSpPr/>
          <p:nvPr/>
        </p:nvSpPr>
        <p:spPr>
          <a:xfrm>
            <a:off x="107898" y="3316555"/>
            <a:ext cx="313161" cy="2682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ru-RU" sz="1600" dirty="0"/>
          </a:p>
        </p:txBody>
      </p:sp>
      <p:cxnSp>
        <p:nvCxnSpPr>
          <p:cNvPr id="31" name="Straight Arrow Connector 9">
            <a:extLst>
              <a:ext uri="{FF2B5EF4-FFF2-40B4-BE49-F238E27FC236}">
                <a16:creationId xmlns:a16="http://schemas.microsoft.com/office/drawing/2014/main" xmlns="" id="{A0881C0F-1C2F-5CC7-07F4-21A153063E80}"/>
              </a:ext>
            </a:extLst>
          </p:cNvPr>
          <p:cNvCxnSpPr>
            <a:cxnSpLocks/>
          </p:cNvCxnSpPr>
          <p:nvPr/>
        </p:nvCxnSpPr>
        <p:spPr>
          <a:xfrm>
            <a:off x="3745679" y="2435349"/>
            <a:ext cx="1834433" cy="251946"/>
          </a:xfrm>
          <a:prstGeom prst="straightConnector1">
            <a:avLst/>
          </a:prstGeom>
          <a:noFill/>
          <a:ln w="85725" cap="rnd" cmpd="sng" algn="ctr">
            <a:solidFill>
              <a:schemeClr val="accent6">
                <a:lumMod val="75000"/>
              </a:schemeClr>
            </a:solidFill>
            <a:prstDash val="sysDash"/>
            <a:miter lim="800000"/>
            <a:headEnd type="oval" w="sm" len="sm"/>
            <a:tailEnd type="triangle"/>
          </a:ln>
          <a:effectLst/>
        </p:spPr>
      </p:cxn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67" t="38693" r="41945" b="57326"/>
          <a:stretch/>
        </p:blipFill>
        <p:spPr bwMode="auto">
          <a:xfrm>
            <a:off x="2604068" y="2232561"/>
            <a:ext cx="1175844" cy="346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9">
            <a:extLst>
              <a:ext uri="{FF2B5EF4-FFF2-40B4-BE49-F238E27FC236}">
                <a16:creationId xmlns:a16="http://schemas.microsoft.com/office/drawing/2014/main" xmlns="" id="{A0881C0F-1C2F-5CC7-07F4-21A153063E80}"/>
              </a:ext>
            </a:extLst>
          </p:cNvPr>
          <p:cNvCxnSpPr>
            <a:cxnSpLocks/>
          </p:cNvCxnSpPr>
          <p:nvPr/>
        </p:nvCxnSpPr>
        <p:spPr>
          <a:xfrm>
            <a:off x="3721668" y="2435349"/>
            <a:ext cx="1858444" cy="1147719"/>
          </a:xfrm>
          <a:prstGeom prst="straightConnector1">
            <a:avLst/>
          </a:prstGeom>
          <a:noFill/>
          <a:ln w="85725" cap="rnd" cmpd="sng" algn="ctr">
            <a:solidFill>
              <a:schemeClr val="accent6">
                <a:lumMod val="75000"/>
              </a:schemeClr>
            </a:solidFill>
            <a:prstDash val="sysDash"/>
            <a:miter lim="800000"/>
            <a:headEnd type="oval" w="sm" len="sm"/>
            <a:tailEnd type="triangle"/>
          </a:ln>
          <a:effectLst/>
        </p:spPr>
      </p:cxnSp>
      <p:sp>
        <p:nvSpPr>
          <p:cNvPr id="38" name="Овал 37"/>
          <p:cNvSpPr/>
          <p:nvPr/>
        </p:nvSpPr>
        <p:spPr>
          <a:xfrm>
            <a:off x="3589097" y="2301226"/>
            <a:ext cx="313161" cy="2682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pic>
        <p:nvPicPr>
          <p:cNvPr id="2" name="Picture 2" descr="C:\Users\iNternet_kab_209\Downloads\ЛК ИП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639618"/>
            <a:ext cx="1554360" cy="14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04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108670" y="-27739"/>
            <a:ext cx="9217173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3554" t="22862" r="1608" b="73829"/>
          <a:stretch/>
        </p:blipFill>
        <p:spPr bwMode="auto">
          <a:xfrm>
            <a:off x="-108669" y="4454980"/>
            <a:ext cx="9217173" cy="724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0" name="Picture 2" descr="F:\исходящие\ЛКЮ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8532" y="4418622"/>
            <a:ext cx="730354" cy="73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323528" y="4443958"/>
            <a:ext cx="461609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prstClr val="white"/>
                </a:solidFill>
                <a:latin typeface="Golos Text"/>
              </a:rPr>
              <a:t> </a:t>
            </a:r>
            <a:r>
              <a:rPr lang="ru-RU" sz="600" dirty="0" smtClean="0">
                <a:solidFill>
                  <a:prstClr val="white"/>
                </a:solidFill>
                <a:latin typeface="Golos Text"/>
              </a:rPr>
              <a:t>СЕРВИС </a:t>
            </a:r>
            <a:r>
              <a:rPr lang="ru-RU" sz="600" dirty="0">
                <a:solidFill>
                  <a:prstClr val="white"/>
                </a:solidFill>
                <a:latin typeface="Golos Text"/>
              </a:rPr>
              <a:t>ФНС </a:t>
            </a:r>
            <a:r>
              <a:rPr lang="ru-RU" sz="600" dirty="0" smtClean="0">
                <a:solidFill>
                  <a:prstClr val="white"/>
                </a:solidFill>
                <a:latin typeface="Golos Text"/>
              </a:rPr>
              <a:t>РОССИИ </a:t>
            </a:r>
          </a:p>
          <a:p>
            <a:r>
              <a:rPr lang="ru-RU" sz="1000" dirty="0" smtClean="0">
                <a:solidFill>
                  <a:prstClr val="white"/>
                </a:solidFill>
                <a:latin typeface="Golos Text"/>
              </a:rPr>
              <a:t>«ЛИЧНЫЙ КАБИНЕТ НАЛОГОПЛАТЕЛЬЩИКА </a:t>
            </a:r>
          </a:p>
          <a:p>
            <a:r>
              <a:rPr lang="ru-RU" sz="1000" dirty="0" smtClean="0">
                <a:solidFill>
                  <a:prstClr val="white"/>
                </a:solidFill>
                <a:latin typeface="Golos Text"/>
              </a:rPr>
              <a:t>ЮРИДИЧЕСКОГО ЛИЦА»</a:t>
            </a:r>
            <a:endParaRPr lang="ru-RU" sz="1000" dirty="0">
              <a:solidFill>
                <a:prstClr val="white"/>
              </a:solidFill>
              <a:latin typeface="Golos Text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0782" y="843558"/>
            <a:ext cx="4318576" cy="3519726"/>
            <a:chOff x="388210" y="658767"/>
            <a:chExt cx="5090570" cy="399254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175" t="9916" r="41174" b="38625"/>
            <a:stretch/>
          </p:blipFill>
          <p:spPr bwMode="auto">
            <a:xfrm>
              <a:off x="388210" y="658767"/>
              <a:ext cx="5090570" cy="36247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171" t="21067" r="57895" b="73267"/>
            <a:stretch/>
          </p:blipFill>
          <p:spPr bwMode="auto">
            <a:xfrm>
              <a:off x="1979712" y="1386204"/>
              <a:ext cx="1468586" cy="471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Скругленный прямоугольник 47"/>
            <p:cNvSpPr/>
            <p:nvPr/>
          </p:nvSpPr>
          <p:spPr>
            <a:xfrm>
              <a:off x="1979712" y="1368801"/>
              <a:ext cx="1468586" cy="482869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88210" y="2121991"/>
              <a:ext cx="1133858" cy="249407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6" name="Picture 83" descr="F:\PPT-Pics\OK-Green-Circ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289" y="2144743"/>
              <a:ext cx="164558" cy="164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3" descr="F:\PPT-Pics\OK-Green-Circ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289" y="2788312"/>
              <a:ext cx="164558" cy="164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83" descr="F:\PPT-Pics\OK-Green-Circ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289" y="2461732"/>
              <a:ext cx="164558" cy="164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3" descr="F:\PPT-Pics\OK-Green-Circ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289" y="3240990"/>
              <a:ext cx="164558" cy="164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3" descr="F:\PPT-Pics\OK-Green-Circ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289" y="3579862"/>
              <a:ext cx="164558" cy="164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840" t="56506" r="40625" b="36481"/>
            <a:stretch/>
          </p:blipFill>
          <p:spPr bwMode="auto">
            <a:xfrm>
              <a:off x="2987824" y="4155926"/>
              <a:ext cx="2453221" cy="495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83" descr="F:\PPT-Pics\OK-Green-Circ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058" y="4222139"/>
              <a:ext cx="164558" cy="164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4" name="Straight Arrow Connector 9">
              <a:extLst>
                <a:ext uri="{FF2B5EF4-FFF2-40B4-BE49-F238E27FC236}">
                  <a16:creationId xmlns:a16="http://schemas.microsoft.com/office/drawing/2014/main" xmlns="" id="{A0881C0F-1C2F-5CC7-07F4-21A153063E80}"/>
                </a:ext>
              </a:extLst>
            </p:cNvPr>
            <p:cNvCxnSpPr>
              <a:cxnSpLocks/>
            </p:cNvCxnSpPr>
            <p:nvPr/>
          </p:nvCxnSpPr>
          <p:spPr>
            <a:xfrm>
              <a:off x="1522068" y="2289119"/>
              <a:ext cx="1574456" cy="1933020"/>
            </a:xfrm>
            <a:prstGeom prst="straightConnector1">
              <a:avLst/>
            </a:prstGeom>
            <a:noFill/>
            <a:ln w="85725" cap="rnd" cmpd="sng" algn="ctr">
              <a:solidFill>
                <a:schemeClr val="accent6">
                  <a:lumMod val="75000"/>
                </a:schemeClr>
              </a:solidFill>
              <a:prstDash val="sysDash"/>
              <a:miter lim="800000"/>
              <a:headEnd type="oval" w="sm" len="sm"/>
              <a:tailEnd type="triangle"/>
            </a:ln>
            <a:effectLst/>
          </p:spPr>
        </p:cxnSp>
        <p:sp>
          <p:nvSpPr>
            <p:cNvPr id="25" name="Скругленный прямоугольник 24"/>
            <p:cNvSpPr/>
            <p:nvPr/>
          </p:nvSpPr>
          <p:spPr>
            <a:xfrm flipV="1">
              <a:off x="2915816" y="4120632"/>
              <a:ext cx="2498496" cy="519436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56" name="Straight Arrow Connector 9">
              <a:extLst>
                <a:ext uri="{FF2B5EF4-FFF2-40B4-BE49-F238E27FC236}">
                  <a16:creationId xmlns:a16="http://schemas.microsoft.com/office/drawing/2014/main" xmlns="" id="{A0881C0F-1C2F-5CC7-07F4-21A153063E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8292" y="1768450"/>
              <a:ext cx="482508" cy="440176"/>
            </a:xfrm>
            <a:prstGeom prst="straightConnector1">
              <a:avLst/>
            </a:prstGeom>
            <a:noFill/>
            <a:ln w="85725" cap="rnd" cmpd="sng" algn="ctr">
              <a:solidFill>
                <a:schemeClr val="accent6">
                  <a:lumMod val="75000"/>
                </a:schemeClr>
              </a:solidFill>
              <a:prstDash val="sysDash"/>
              <a:miter lim="800000"/>
              <a:headEnd type="oval" w="sm" len="sm"/>
              <a:tailEnd type="triangle"/>
            </a:ln>
            <a:effectLst/>
          </p:spPr>
        </p:cxnSp>
      </p:grpSp>
      <p:sp>
        <p:nvSpPr>
          <p:cNvPr id="57" name="Скругленный прямоугольник 56"/>
          <p:cNvSpPr/>
          <p:nvPr/>
        </p:nvSpPr>
        <p:spPr>
          <a:xfrm>
            <a:off x="342516" y="24034"/>
            <a:ext cx="8247361" cy="5314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43961" y="-20538"/>
            <a:ext cx="7819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Golos Text"/>
              </a:rPr>
              <a:t>ЮЛ и ИП могут направлять заявления по актуализации сальдо ЕНС </a:t>
            </a:r>
            <a:endParaRPr lang="ru-RU" dirty="0" smtClean="0">
              <a:solidFill>
                <a:srgbClr val="0070C0"/>
              </a:solidFill>
              <a:latin typeface="Golos Text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Golos Text"/>
              </a:rPr>
              <a:t>через </a:t>
            </a:r>
            <a:r>
              <a:rPr lang="ru-RU" dirty="0">
                <a:solidFill>
                  <a:srgbClr val="0070C0"/>
                </a:solidFill>
                <a:latin typeface="Golos Text"/>
              </a:rPr>
              <a:t>Личный кабинет</a:t>
            </a:r>
            <a:endParaRPr lang="ru-RU" sz="3200" b="1" dirty="0">
              <a:solidFill>
                <a:srgbClr val="0070C0"/>
              </a:solidFill>
              <a:latin typeface="Golos Tex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31" t="9880" r="25625" b="6481"/>
          <a:stretch/>
        </p:blipFill>
        <p:spPr bwMode="auto">
          <a:xfrm>
            <a:off x="5119344" y="819668"/>
            <a:ext cx="3616424" cy="3624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4837630" y="4418622"/>
            <a:ext cx="461609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prstClr val="white"/>
                </a:solidFill>
                <a:latin typeface="Golos Text"/>
              </a:rPr>
              <a:t> </a:t>
            </a:r>
            <a:r>
              <a:rPr lang="ru-RU" sz="600" dirty="0" smtClean="0">
                <a:solidFill>
                  <a:prstClr val="white"/>
                </a:solidFill>
                <a:latin typeface="Golos Text"/>
              </a:rPr>
              <a:t>СЕРВИС </a:t>
            </a:r>
            <a:r>
              <a:rPr lang="ru-RU" sz="600" dirty="0">
                <a:solidFill>
                  <a:prstClr val="white"/>
                </a:solidFill>
                <a:latin typeface="Golos Text"/>
              </a:rPr>
              <a:t>ФНС </a:t>
            </a:r>
            <a:r>
              <a:rPr lang="ru-RU" sz="600" dirty="0" smtClean="0">
                <a:solidFill>
                  <a:prstClr val="white"/>
                </a:solidFill>
                <a:latin typeface="Golos Text"/>
              </a:rPr>
              <a:t>РОССИИ </a:t>
            </a:r>
          </a:p>
          <a:p>
            <a:r>
              <a:rPr lang="ru-RU" sz="1000" dirty="0" smtClean="0">
                <a:solidFill>
                  <a:prstClr val="white"/>
                </a:solidFill>
                <a:latin typeface="Golos Text"/>
              </a:rPr>
              <a:t>«</a:t>
            </a:r>
            <a:r>
              <a:rPr lang="ru-RU" sz="1000" b="1" dirty="0" smtClean="0">
                <a:solidFill>
                  <a:srgbClr val="FFFFFF"/>
                </a:solidFill>
                <a:latin typeface="Roboto"/>
              </a:rPr>
              <a:t>ОПЕРАТИВНАЯ ПОМОЩЬ: РАЗБЛОКИРОВКА </a:t>
            </a:r>
          </a:p>
          <a:p>
            <a:r>
              <a:rPr lang="ru-RU" sz="1000" b="1" dirty="0" smtClean="0">
                <a:solidFill>
                  <a:srgbClr val="FFFFFF"/>
                </a:solidFill>
                <a:latin typeface="Roboto"/>
              </a:rPr>
              <a:t>СЧЕТА И ВОПРОСЫ ПО ЕНС</a:t>
            </a:r>
            <a:r>
              <a:rPr lang="ru-RU" sz="1000" dirty="0" smtClean="0">
                <a:solidFill>
                  <a:prstClr val="white"/>
                </a:solidFill>
                <a:latin typeface="Golos Text"/>
              </a:rPr>
              <a:t>»</a:t>
            </a:r>
            <a:endParaRPr lang="ru-RU" sz="1000" dirty="0">
              <a:solidFill>
                <a:prstClr val="white"/>
              </a:solidFill>
              <a:latin typeface="Golos Text"/>
            </a:endParaRPr>
          </a:p>
        </p:txBody>
      </p:sp>
      <p:pic>
        <p:nvPicPr>
          <p:cNvPr id="3075" name="Picture 3" descr="C:\Users\iNternet_kab_209\Downloads\Разблокировка счет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0831" y="4407661"/>
            <a:ext cx="720230" cy="72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5496" y="618781"/>
            <a:ext cx="1057958" cy="276999"/>
            <a:chOff x="130800" y="618781"/>
            <a:chExt cx="1057958" cy="27699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30800" y="618781"/>
              <a:ext cx="928517" cy="276999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Овал 1"/>
            <p:cNvSpPr/>
            <p:nvPr/>
          </p:nvSpPr>
          <p:spPr>
            <a:xfrm>
              <a:off x="130800" y="627534"/>
              <a:ext cx="313161" cy="26824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1</a:t>
              </a:r>
              <a:endParaRPr lang="ru-RU" sz="16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7380" y="618781"/>
              <a:ext cx="9013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вариант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096173" y="638567"/>
            <a:ext cx="1057958" cy="276999"/>
            <a:chOff x="130800" y="618781"/>
            <a:chExt cx="1057958" cy="276999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30800" y="618781"/>
              <a:ext cx="928517" cy="276999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30800" y="627534"/>
              <a:ext cx="313161" cy="26824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2</a:t>
              </a:r>
              <a:endParaRPr lang="ru-RU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7380" y="618781"/>
              <a:ext cx="9013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вариант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194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36661" y="-27739"/>
            <a:ext cx="9217173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3554" t="22862" r="1608" b="73829"/>
          <a:stretch/>
        </p:blipFill>
        <p:spPr bwMode="auto">
          <a:xfrm>
            <a:off x="-108669" y="4454980"/>
            <a:ext cx="9217173" cy="724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387949" y="4443958"/>
            <a:ext cx="461609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prstClr val="white"/>
                </a:solidFill>
                <a:latin typeface="Golos Text"/>
              </a:rPr>
              <a:t> </a:t>
            </a:r>
            <a:r>
              <a:rPr lang="ru-RU" sz="600" dirty="0" smtClean="0">
                <a:solidFill>
                  <a:prstClr val="white"/>
                </a:solidFill>
                <a:latin typeface="Golos Text"/>
              </a:rPr>
              <a:t>СЕРВИС </a:t>
            </a:r>
            <a:r>
              <a:rPr lang="ru-RU" sz="600" dirty="0">
                <a:solidFill>
                  <a:prstClr val="white"/>
                </a:solidFill>
                <a:latin typeface="Golos Text"/>
              </a:rPr>
              <a:t>ФНС </a:t>
            </a:r>
            <a:r>
              <a:rPr lang="ru-RU" sz="600" dirty="0" smtClean="0">
                <a:solidFill>
                  <a:prstClr val="white"/>
                </a:solidFill>
                <a:latin typeface="Golos Text"/>
              </a:rPr>
              <a:t>РОССИИ </a:t>
            </a:r>
          </a:p>
          <a:p>
            <a:r>
              <a:rPr lang="ru-RU" sz="1000" dirty="0" smtClean="0">
                <a:solidFill>
                  <a:prstClr val="white"/>
                </a:solidFill>
                <a:latin typeface="Golos Text"/>
              </a:rPr>
              <a:t>«ЛИЧНЫЙ КАБИНЕТ НАЛОГОПЛАТЕЛЬЩИКА ДЛЯ </a:t>
            </a:r>
          </a:p>
          <a:p>
            <a:r>
              <a:rPr lang="ru-RU" sz="1000" dirty="0" smtClean="0">
                <a:solidFill>
                  <a:prstClr val="white"/>
                </a:solidFill>
                <a:latin typeface="Golos Text"/>
              </a:rPr>
              <a:t>ФИЗИЧЕСКИХ ЛИЦ»</a:t>
            </a:r>
            <a:endParaRPr lang="ru-RU" sz="1000" dirty="0">
              <a:solidFill>
                <a:prstClr val="white"/>
              </a:solidFill>
              <a:latin typeface="Golos Text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42516" y="97783"/>
            <a:ext cx="8247361" cy="5314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43961" y="53211"/>
            <a:ext cx="7152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Golos Text"/>
              </a:rPr>
              <a:t>Новые возможности </a:t>
            </a:r>
            <a:endParaRPr lang="ru-RU" dirty="0" smtClean="0">
              <a:solidFill>
                <a:srgbClr val="0070C0"/>
              </a:solidFill>
              <a:latin typeface="Golos Text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Golos Text"/>
              </a:rPr>
              <a:t>Личного </a:t>
            </a:r>
            <a:r>
              <a:rPr lang="ru-RU" dirty="0">
                <a:solidFill>
                  <a:srgbClr val="0070C0"/>
                </a:solidFill>
                <a:latin typeface="Golos Text"/>
              </a:rPr>
              <a:t>кабинета налогоплательщика </a:t>
            </a:r>
            <a:r>
              <a:rPr lang="ru-RU" dirty="0" smtClean="0">
                <a:solidFill>
                  <a:srgbClr val="0070C0"/>
                </a:solidFill>
                <a:latin typeface="Golos Text"/>
              </a:rPr>
              <a:t>для </a:t>
            </a:r>
            <a:r>
              <a:rPr lang="ru-RU" dirty="0">
                <a:solidFill>
                  <a:srgbClr val="0070C0"/>
                </a:solidFill>
                <a:latin typeface="Golos Text"/>
              </a:rPr>
              <a:t>физических лиц</a:t>
            </a:r>
            <a:endParaRPr lang="ru-RU" sz="3200" b="1" dirty="0">
              <a:solidFill>
                <a:srgbClr val="0070C0"/>
              </a:solidFill>
              <a:latin typeface="Golos Text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7" t="11334" r="20233" b="5197"/>
          <a:stretch/>
        </p:blipFill>
        <p:spPr bwMode="auto">
          <a:xfrm>
            <a:off x="466087" y="910049"/>
            <a:ext cx="5196699" cy="3233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47" t="86642" r="23475" b="4487"/>
          <a:stretch/>
        </p:blipFill>
        <p:spPr bwMode="auto">
          <a:xfrm>
            <a:off x="243933" y="3814178"/>
            <a:ext cx="6970207" cy="640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Скругленный прямоугольник 43"/>
          <p:cNvSpPr/>
          <p:nvPr/>
        </p:nvSpPr>
        <p:spPr>
          <a:xfrm>
            <a:off x="5982189" y="3814177"/>
            <a:ext cx="1245872" cy="62977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C:\Users\iNternet_kab_209\Downloads\ЛК ФЛ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673618"/>
            <a:ext cx="1584324" cy="14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38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40655" y="0"/>
            <a:ext cx="914973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3554" t="22862" r="1608" b="73829"/>
          <a:stretch/>
        </p:blipFill>
        <p:spPr bwMode="auto">
          <a:xfrm>
            <a:off x="-36512" y="4418622"/>
            <a:ext cx="9149730" cy="724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7" name="Прямоугольник 76"/>
          <p:cNvSpPr/>
          <p:nvPr/>
        </p:nvSpPr>
        <p:spPr>
          <a:xfrm>
            <a:off x="387949" y="4443958"/>
            <a:ext cx="461609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Golos Text"/>
              </a:rPr>
              <a:t>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СЕРВИС </a:t>
            </a:r>
            <a:r>
              <a:rPr lang="ru-RU" sz="600" dirty="0">
                <a:solidFill>
                  <a:schemeClr val="bg1"/>
                </a:solidFill>
                <a:latin typeface="Golos Text"/>
              </a:rPr>
              <a:t>ФНС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РОССИИ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Golos Text"/>
              </a:rPr>
              <a:t>«ЛИЧНЫЙ КАБИНЕТ НАЛОГОПЛАТЕЛЬЩИКА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Golos Text"/>
              </a:rPr>
              <a:t> ФИЗИЧЕСКОГО ЛИЦА»</a:t>
            </a:r>
            <a:endParaRPr lang="ru-RU" sz="1000" dirty="0">
              <a:solidFill>
                <a:schemeClr val="bg1"/>
              </a:solidFill>
              <a:latin typeface="Golos Tex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086" y="123825"/>
            <a:ext cx="8247361" cy="82813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571510" y="197227"/>
            <a:ext cx="7819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Golos Text"/>
              </a:rPr>
              <a:t>Пользователи Личного </a:t>
            </a:r>
            <a:r>
              <a:rPr lang="ru-RU" dirty="0" smtClean="0">
                <a:solidFill>
                  <a:srgbClr val="0070C0"/>
                </a:solidFill>
                <a:latin typeface="Golos Text"/>
              </a:rPr>
              <a:t>кабинета ФЛ </a:t>
            </a:r>
            <a:r>
              <a:rPr lang="ru-RU" dirty="0">
                <a:solidFill>
                  <a:srgbClr val="0070C0"/>
                </a:solidFill>
                <a:latin typeface="Golos Text"/>
              </a:rPr>
              <a:t>смогут получать информацию </a:t>
            </a:r>
            <a:endParaRPr lang="ru-RU" dirty="0" smtClean="0">
              <a:solidFill>
                <a:srgbClr val="0070C0"/>
              </a:solidFill>
              <a:latin typeface="Golos Text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Golos Text"/>
              </a:rPr>
              <a:t>об </a:t>
            </a:r>
            <a:r>
              <a:rPr lang="ru-RU" dirty="0">
                <a:solidFill>
                  <a:srgbClr val="0070C0"/>
                </a:solidFill>
                <a:latin typeface="Golos Text"/>
              </a:rPr>
              <a:t>изменении сведений о себе в бизнес-реестрах</a:t>
            </a:r>
            <a:endParaRPr lang="ru-RU" sz="3200" b="1" dirty="0">
              <a:solidFill>
                <a:srgbClr val="0070C0"/>
              </a:solidFill>
              <a:latin typeface="Golos Text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48" t="17636" r="2143" b="12946"/>
          <a:stretch/>
        </p:blipFill>
        <p:spPr bwMode="auto">
          <a:xfrm>
            <a:off x="34926" y="1338075"/>
            <a:ext cx="4635962" cy="2202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23928" y="1419622"/>
            <a:ext cx="55683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3275857" y="138913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МИРНОВ СЕРГЕЙ ПЕТРОВИЧ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37" t="20882" r="2063" b="8712"/>
          <a:stretch/>
        </p:blipFill>
        <p:spPr bwMode="auto">
          <a:xfrm>
            <a:off x="4435585" y="1980065"/>
            <a:ext cx="4673490" cy="2438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Прямоугольник 87"/>
          <p:cNvSpPr/>
          <p:nvPr/>
        </p:nvSpPr>
        <p:spPr>
          <a:xfrm>
            <a:off x="8214713" y="2067694"/>
            <a:ext cx="64712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8028384" y="2006719"/>
            <a:ext cx="932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МИРНОВ СЕРГЕЙ ПЕТРОВИЧ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37" t="72311" r="62032" b="23533"/>
          <a:stretch/>
        </p:blipFill>
        <p:spPr bwMode="auto">
          <a:xfrm>
            <a:off x="4435585" y="3651870"/>
            <a:ext cx="1432559" cy="312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0" name="Straight Arrow Connector 9">
            <a:extLst>
              <a:ext uri="{FF2B5EF4-FFF2-40B4-BE49-F238E27FC236}">
                <a16:creationId xmlns:a16="http://schemas.microsoft.com/office/drawing/2014/main" xmlns="" id="{A0881C0F-1C2F-5CC7-07F4-21A153063E80}"/>
              </a:ext>
            </a:extLst>
          </p:cNvPr>
          <p:cNvCxnSpPr>
            <a:cxnSpLocks/>
            <a:stCxn id="85" idx="3"/>
          </p:cNvCxnSpPr>
          <p:nvPr/>
        </p:nvCxnSpPr>
        <p:spPr>
          <a:xfrm>
            <a:off x="4283969" y="1527634"/>
            <a:ext cx="576063" cy="2195448"/>
          </a:xfrm>
          <a:prstGeom prst="straightConnector1">
            <a:avLst/>
          </a:prstGeom>
          <a:noFill/>
          <a:ln w="85725" cap="rnd" cmpd="sng" algn="ctr">
            <a:solidFill>
              <a:schemeClr val="accent6">
                <a:lumMod val="75000"/>
              </a:schemeClr>
            </a:solidFill>
            <a:prstDash val="sysDash"/>
            <a:miter lim="800000"/>
            <a:headEnd type="oval" w="sm" len="sm"/>
            <a:tailEnd type="triangle"/>
          </a:ln>
          <a:effectLst/>
        </p:spPr>
      </p:cxnSp>
      <p:pic>
        <p:nvPicPr>
          <p:cNvPr id="2056" name="Picture 8" descr="C:\Users\iNternet_kab_209\Downloads\ЛК ФЛ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9" y="3672024"/>
            <a:ext cx="1547812" cy="149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64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5730" y="0"/>
            <a:ext cx="914973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3554" t="22862" r="1608" b="73829"/>
          <a:stretch/>
        </p:blipFill>
        <p:spPr bwMode="auto">
          <a:xfrm>
            <a:off x="-5730" y="4418622"/>
            <a:ext cx="9149730" cy="724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7" t="26044" r="10794" b="41512"/>
          <a:stretch/>
        </p:blipFill>
        <p:spPr bwMode="auto">
          <a:xfrm>
            <a:off x="447001" y="687812"/>
            <a:ext cx="8221471" cy="1307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18" t="26044" r="37717" b="63929"/>
          <a:stretch/>
        </p:blipFill>
        <p:spPr bwMode="auto">
          <a:xfrm>
            <a:off x="5026067" y="660118"/>
            <a:ext cx="1196883" cy="48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Скругленный прямоугольник 58"/>
          <p:cNvSpPr/>
          <p:nvPr/>
        </p:nvSpPr>
        <p:spPr>
          <a:xfrm>
            <a:off x="5026671" y="687812"/>
            <a:ext cx="1196279" cy="42434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76" t="27574" r="42110" b="7919"/>
          <a:stretch/>
        </p:blipFill>
        <p:spPr bwMode="auto">
          <a:xfrm>
            <a:off x="153656" y="1738300"/>
            <a:ext cx="2232248" cy="2753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4" name="Овал 63"/>
          <p:cNvSpPr/>
          <p:nvPr/>
        </p:nvSpPr>
        <p:spPr>
          <a:xfrm>
            <a:off x="384588" y="2139702"/>
            <a:ext cx="515004" cy="33737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24" t="27479" r="43339" b="21334"/>
          <a:stretch/>
        </p:blipFill>
        <p:spPr bwMode="auto">
          <a:xfrm>
            <a:off x="2483768" y="1717962"/>
            <a:ext cx="2506485" cy="2759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Овал 65"/>
          <p:cNvSpPr/>
          <p:nvPr/>
        </p:nvSpPr>
        <p:spPr>
          <a:xfrm>
            <a:off x="3527376" y="2229829"/>
            <a:ext cx="714152" cy="38245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65" t="26451" r="30155" b="43087"/>
          <a:stretch/>
        </p:blipFill>
        <p:spPr bwMode="auto">
          <a:xfrm>
            <a:off x="5051769" y="1707654"/>
            <a:ext cx="3696695" cy="1601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8" name="Овал 67"/>
          <p:cNvSpPr/>
          <p:nvPr/>
        </p:nvSpPr>
        <p:spPr>
          <a:xfrm>
            <a:off x="7071712" y="2266019"/>
            <a:ext cx="596632" cy="37773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71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25" t="45539" r="36206" b="50781"/>
          <a:stretch/>
        </p:blipFill>
        <p:spPr bwMode="auto">
          <a:xfrm>
            <a:off x="5051769" y="2677034"/>
            <a:ext cx="3912719" cy="3267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0" name="Picture 2" descr="F:\исходящие\ЛКЮЛ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7430" y="3651250"/>
            <a:ext cx="1556569" cy="14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504" t="38485" r="12418" b="52438"/>
          <a:stretch/>
        </p:blipFill>
        <p:spPr bwMode="auto">
          <a:xfrm>
            <a:off x="6521490" y="1150495"/>
            <a:ext cx="2146982" cy="462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Скругленный прямоугольник 78"/>
          <p:cNvSpPr/>
          <p:nvPr/>
        </p:nvSpPr>
        <p:spPr>
          <a:xfrm>
            <a:off x="6506391" y="1150495"/>
            <a:ext cx="2162081" cy="46295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40228" y="4515966"/>
            <a:ext cx="480783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Golos Text"/>
              </a:rPr>
              <a:t>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СЕРВИС </a:t>
            </a:r>
            <a:r>
              <a:rPr lang="ru-RU" sz="600" dirty="0">
                <a:solidFill>
                  <a:schemeClr val="bg1"/>
                </a:solidFill>
                <a:latin typeface="Golos Text"/>
              </a:rPr>
              <a:t>ФНС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РОССИИ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Golos Text"/>
              </a:rPr>
              <a:t>«ЛИЧНЫЙ КАБИНЕТ НАЛОГОПЛАТЕЛЬЩИКА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Golos Text"/>
              </a:rPr>
              <a:t>ЮРИДИЧЕСКОГО ЛИЦА»</a:t>
            </a:r>
            <a:endParaRPr lang="ru-RU" sz="1000" dirty="0">
              <a:solidFill>
                <a:schemeClr val="bg1"/>
              </a:solidFill>
              <a:latin typeface="Golos Tex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086" y="123824"/>
            <a:ext cx="8175353" cy="4436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539551" y="51470"/>
            <a:ext cx="7992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Golos Text"/>
              </a:rPr>
              <a:t>Функционал </a:t>
            </a:r>
            <a:r>
              <a:rPr lang="ru-RU" sz="1600" b="1" dirty="0">
                <a:solidFill>
                  <a:srgbClr val="0070C0"/>
                </a:solidFill>
                <a:latin typeface="Golos Text"/>
              </a:rPr>
              <a:t>«Как меня видит налоговая» </a:t>
            </a:r>
            <a:endParaRPr lang="ru-RU" sz="1600" b="1" dirty="0" smtClean="0">
              <a:solidFill>
                <a:srgbClr val="0070C0"/>
              </a:solidFill>
              <a:latin typeface="Golos Text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Golos Text"/>
              </a:rPr>
              <a:t>личного </a:t>
            </a:r>
            <a:r>
              <a:rPr lang="ru-RU" sz="1600" b="1" dirty="0">
                <a:solidFill>
                  <a:srgbClr val="0070C0"/>
                </a:solidFill>
                <a:latin typeface="Golos Text"/>
              </a:rPr>
              <a:t>кабинета налогоплательщика—юридического лица</a:t>
            </a:r>
            <a:endParaRPr lang="ru-RU" sz="2800" b="1" dirty="0">
              <a:solidFill>
                <a:srgbClr val="0070C0"/>
              </a:solidFill>
              <a:latin typeface="Golos Text"/>
            </a:endParaRPr>
          </a:p>
        </p:txBody>
      </p:sp>
      <p:cxnSp>
        <p:nvCxnSpPr>
          <p:cNvPr id="24" name="Straight Arrow Connector 9">
            <a:extLst>
              <a:ext uri="{FF2B5EF4-FFF2-40B4-BE49-F238E27FC236}">
                <a16:creationId xmlns:a16="http://schemas.microsoft.com/office/drawing/2014/main" xmlns="" id="{A0881C0F-1C2F-5CC7-07F4-21A153063E80}"/>
              </a:ext>
            </a:extLst>
          </p:cNvPr>
          <p:cNvCxnSpPr>
            <a:cxnSpLocks/>
          </p:cNvCxnSpPr>
          <p:nvPr/>
        </p:nvCxnSpPr>
        <p:spPr>
          <a:xfrm>
            <a:off x="4241528" y="2402937"/>
            <a:ext cx="2830184" cy="0"/>
          </a:xfrm>
          <a:prstGeom prst="straightConnector1">
            <a:avLst/>
          </a:prstGeom>
          <a:noFill/>
          <a:ln w="85725" cap="rnd" cmpd="sng" algn="ctr">
            <a:solidFill>
              <a:schemeClr val="accent6">
                <a:lumMod val="75000"/>
              </a:schemeClr>
            </a:solidFill>
            <a:prstDash val="sysDash"/>
            <a:miter lim="800000"/>
            <a:headEnd type="oval" w="sm" len="sm"/>
            <a:tailEnd type="triangle"/>
          </a:ln>
          <a:effectLst/>
        </p:spPr>
      </p:cxnSp>
      <p:cxnSp>
        <p:nvCxnSpPr>
          <p:cNvPr id="27" name="Straight Arrow Connector 9">
            <a:extLst>
              <a:ext uri="{FF2B5EF4-FFF2-40B4-BE49-F238E27FC236}">
                <a16:creationId xmlns:a16="http://schemas.microsoft.com/office/drawing/2014/main" xmlns="" id="{A0881C0F-1C2F-5CC7-07F4-21A153063E80}"/>
              </a:ext>
            </a:extLst>
          </p:cNvPr>
          <p:cNvCxnSpPr>
            <a:cxnSpLocks/>
          </p:cNvCxnSpPr>
          <p:nvPr/>
        </p:nvCxnSpPr>
        <p:spPr>
          <a:xfrm>
            <a:off x="900361" y="2368177"/>
            <a:ext cx="2627015" cy="0"/>
          </a:xfrm>
          <a:prstGeom prst="straightConnector1">
            <a:avLst/>
          </a:prstGeom>
          <a:noFill/>
          <a:ln w="85725" cap="rnd" cmpd="sng" algn="ctr">
            <a:solidFill>
              <a:srgbClr val="01BCFF"/>
            </a:solidFill>
            <a:prstDash val="sysDash"/>
            <a:miter lim="800000"/>
            <a:headEnd type="oval" w="sm" len="sm"/>
            <a:tailEnd type="triangle"/>
          </a:ln>
          <a:effectLst/>
        </p:spPr>
      </p:cxnSp>
      <p:sp>
        <p:nvSpPr>
          <p:cNvPr id="25" name="Овал 24"/>
          <p:cNvSpPr/>
          <p:nvPr/>
        </p:nvSpPr>
        <p:spPr>
          <a:xfrm>
            <a:off x="4938911" y="567443"/>
            <a:ext cx="313161" cy="3325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ru-RU" sz="1600" dirty="0"/>
          </a:p>
        </p:txBody>
      </p:sp>
      <p:sp>
        <p:nvSpPr>
          <p:cNvPr id="26" name="Овал 25"/>
          <p:cNvSpPr/>
          <p:nvPr/>
        </p:nvSpPr>
        <p:spPr>
          <a:xfrm>
            <a:off x="6364909" y="1073502"/>
            <a:ext cx="313161" cy="3084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7509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5730" y="0"/>
            <a:ext cx="914973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3554" t="22862" r="1608" b="73829"/>
          <a:stretch/>
        </p:blipFill>
        <p:spPr bwMode="auto">
          <a:xfrm>
            <a:off x="-5730" y="4418622"/>
            <a:ext cx="9149730" cy="724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6647" y="-878190"/>
            <a:ext cx="865613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70C0"/>
                </a:solidFill>
                <a:latin typeface="Golos Text"/>
              </a:rPr>
              <a:t> </a:t>
            </a:r>
            <a:r>
              <a:rPr lang="ru-RU" sz="1100" dirty="0" smtClean="0">
                <a:solidFill>
                  <a:srgbClr val="0070C0"/>
                </a:solidFill>
                <a:latin typeface="Golos Text"/>
              </a:rPr>
              <a:t>СЕРВИС </a:t>
            </a:r>
            <a:r>
              <a:rPr lang="ru-RU" sz="1100" dirty="0">
                <a:solidFill>
                  <a:srgbClr val="0070C0"/>
                </a:solidFill>
                <a:latin typeface="Golos Text"/>
              </a:rPr>
              <a:t>ФНС </a:t>
            </a:r>
            <a:r>
              <a:rPr lang="ru-RU" sz="1100" dirty="0" smtClean="0">
                <a:solidFill>
                  <a:srgbClr val="0070C0"/>
                </a:solidFill>
                <a:latin typeface="Golos Text"/>
              </a:rPr>
              <a:t>РОССИИ </a:t>
            </a:r>
          </a:p>
          <a:p>
            <a:r>
              <a:rPr lang="ru-RU" dirty="0" smtClean="0">
                <a:solidFill>
                  <a:srgbClr val="0070C0"/>
                </a:solidFill>
                <a:latin typeface="Golos Text"/>
              </a:rPr>
              <a:t>«ЛИЧНЫЙ КАБИНЕТ НАЛОГОПЛАТЕЛЬЩИКА ЮРИДИЧЕСКОГО ЛИЦА»</a:t>
            </a:r>
            <a:endParaRPr lang="ru-RU" dirty="0">
              <a:solidFill>
                <a:srgbClr val="0070C0"/>
              </a:solidFill>
              <a:latin typeface="Golos Tex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79230" y="-668610"/>
            <a:ext cx="242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Golos Text"/>
              </a:rPr>
              <a:t>Сведения о ЮЛ</a:t>
            </a:r>
            <a:endParaRPr lang="ru-RU" sz="2800" b="1" dirty="0">
              <a:solidFill>
                <a:schemeClr val="bg1"/>
              </a:solidFill>
              <a:latin typeface="Golos Text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87949" y="4569464"/>
            <a:ext cx="4616099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Golos Text"/>
              </a:rPr>
              <a:t>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СЕРВИС </a:t>
            </a:r>
            <a:r>
              <a:rPr lang="ru-RU" sz="600" dirty="0">
                <a:solidFill>
                  <a:schemeClr val="bg1"/>
                </a:solidFill>
                <a:latin typeface="Golos Text"/>
              </a:rPr>
              <a:t>ФНС </a:t>
            </a:r>
            <a:r>
              <a:rPr lang="ru-RU" sz="600" dirty="0" smtClean="0">
                <a:solidFill>
                  <a:schemeClr val="bg1"/>
                </a:solidFill>
                <a:latin typeface="Golos Text"/>
              </a:rPr>
              <a:t>РОССИИ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Golos Text"/>
              </a:rPr>
              <a:t>«СВЕДЕНИЯ ОБ ИНН ФИЗИЧЕСКОГО ЛИЦА»</a:t>
            </a:r>
            <a:endParaRPr lang="ru-RU" sz="1000" dirty="0">
              <a:solidFill>
                <a:schemeClr val="bg1"/>
              </a:solidFill>
              <a:latin typeface="Golos Tex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086" y="123825"/>
            <a:ext cx="8247361" cy="82813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569344" y="64244"/>
            <a:ext cx="7819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olos Text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Golos Text"/>
              </a:rPr>
              <a:t>В сервисе «Сведения об ИНН физического лица» теперь можно сформировать выписку из Единого государственного реестра налогоплательщиков</a:t>
            </a:r>
            <a:endParaRPr lang="ru-RU" sz="3200" b="1" dirty="0">
              <a:solidFill>
                <a:srgbClr val="0070C0"/>
              </a:solidFill>
              <a:latin typeface="Golos Text"/>
            </a:endParaRPr>
          </a:p>
        </p:txBody>
      </p:sp>
      <p:pic>
        <p:nvPicPr>
          <p:cNvPr id="2051" name="Picture 3" descr="C:\Users\iNternet_kab_209\Downloads\ИНН ФЛ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8636" y="3645892"/>
            <a:ext cx="1576104" cy="14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86830" y="1062728"/>
            <a:ext cx="3312368" cy="3160919"/>
            <a:chOff x="586830" y="1062728"/>
            <a:chExt cx="3312368" cy="316091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252" t="12500" r="34375" b="12222"/>
            <a:stretch/>
          </p:blipFill>
          <p:spPr bwMode="auto">
            <a:xfrm>
              <a:off x="586830" y="1062728"/>
              <a:ext cx="3312368" cy="3160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8082" t="24487" r="47722" b="69067"/>
            <a:stretch/>
          </p:blipFill>
          <p:spPr bwMode="auto">
            <a:xfrm>
              <a:off x="1054857" y="1664095"/>
              <a:ext cx="1059655" cy="187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971600" y="1627078"/>
              <a:ext cx="10154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/>
                <a:t>532100000000</a:t>
              </a:r>
              <a:endParaRPr lang="ru-RU" sz="1050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554437" y="2535746"/>
              <a:ext cx="100811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571428" y="3334395"/>
              <a:ext cx="100811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571428" y="2967794"/>
              <a:ext cx="26426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571428" y="3495388"/>
              <a:ext cx="26426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96144" y="2474481"/>
              <a:ext cx="10431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dirty="0" smtClean="0">
                  <a:solidFill>
                    <a:schemeClr val="bg2">
                      <a:lumMod val="25000"/>
                    </a:schemeClr>
                  </a:solidFill>
                </a:rPr>
                <a:t>Сергей</a:t>
              </a:r>
              <a:endParaRPr lang="ru-RU" sz="5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585353" y="2688146"/>
              <a:ext cx="100811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96144" y="2637916"/>
              <a:ext cx="10431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dirty="0" smtClean="0">
                  <a:solidFill>
                    <a:schemeClr val="bg2">
                      <a:lumMod val="25000"/>
                    </a:schemeClr>
                  </a:solidFill>
                </a:rPr>
                <a:t>Петрович</a:t>
              </a:r>
              <a:endParaRPr lang="ru-RU" sz="5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96144" y="2923668"/>
              <a:ext cx="10431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dirty="0" smtClean="0">
                  <a:solidFill>
                    <a:schemeClr val="bg2">
                      <a:lumMod val="25000"/>
                    </a:schemeClr>
                  </a:solidFill>
                </a:rPr>
                <a:t>25.02.2005</a:t>
              </a:r>
              <a:endParaRPr lang="ru-RU" sz="5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571428" y="2370884"/>
              <a:ext cx="100811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96144" y="2305204"/>
              <a:ext cx="56234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dirty="0" smtClean="0">
                  <a:solidFill>
                    <a:schemeClr val="bg2">
                      <a:lumMod val="25000"/>
                    </a:schemeClr>
                  </a:solidFill>
                </a:rPr>
                <a:t>Смирнов</a:t>
              </a:r>
              <a:endParaRPr lang="ru-RU" sz="5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40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736" t="31538" r="67384" b="65929"/>
            <a:stretch/>
          </p:blipFill>
          <p:spPr bwMode="auto">
            <a:xfrm>
              <a:off x="803557" y="1842344"/>
              <a:ext cx="1095005" cy="198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402743" y="1000843"/>
            <a:ext cx="3099367" cy="3845650"/>
            <a:chOff x="4402743" y="1000843"/>
            <a:chExt cx="3099367" cy="384565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222" t="14080" r="30794" b="4339"/>
            <a:stretch/>
          </p:blipFill>
          <p:spPr bwMode="auto">
            <a:xfrm>
              <a:off x="4402743" y="1000843"/>
              <a:ext cx="3099367" cy="3845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Прямоугольник 42"/>
            <p:cNvSpPr/>
            <p:nvPr/>
          </p:nvSpPr>
          <p:spPr>
            <a:xfrm>
              <a:off x="5508104" y="2427734"/>
              <a:ext cx="100811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012160" y="3092945"/>
              <a:ext cx="1080120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104879" y="3198763"/>
              <a:ext cx="100811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6024041" y="3298391"/>
              <a:ext cx="100811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860791" y="269489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940152" y="269489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10391" y="270127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6082019" y="270127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156176" y="270127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228184" y="270127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300192" y="269489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372200" y="269489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838076" y="2655577"/>
              <a:ext cx="6843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45911" y="2653305"/>
              <a:ext cx="6843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273903" y="2655577"/>
              <a:ext cx="6843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05469" y="2655577"/>
              <a:ext cx="6843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127738" y="2651453"/>
              <a:ext cx="6843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59304" y="2653852"/>
              <a:ext cx="6843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977943" y="2657673"/>
              <a:ext cx="6843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908133" y="2657673"/>
              <a:ext cx="6843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298937" y="2335401"/>
              <a:ext cx="157731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sz="6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МИРНОВ СЕРГЕЙ ПЕТРОВИЧ</a:t>
              </a:r>
              <a:endParaRPr lang="ru-RU" sz="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908133" y="3033844"/>
              <a:ext cx="157731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sz="6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МИРНОВ СЕРГЕЙ ПЕТРОВИЧ</a:t>
              </a:r>
              <a:endParaRPr lang="ru-RU" sz="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239686" y="3137157"/>
              <a:ext cx="6940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532100000000</a:t>
              </a:r>
              <a:endParaRPr lang="ru-RU" sz="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341441" y="3249756"/>
              <a:ext cx="10431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25.02.2005</a:t>
              </a:r>
              <a:endParaRPr lang="ru-RU" sz="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702533" y="1531116"/>
            <a:ext cx="2614470" cy="2027687"/>
            <a:chOff x="4550133" y="1378716"/>
            <a:chExt cx="2614470" cy="2027687"/>
          </a:xfrm>
        </p:grpSpPr>
        <p:pic>
          <p:nvPicPr>
            <p:cNvPr id="59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232" t="28698" r="37576" b="61483"/>
            <a:stretch/>
          </p:blipFill>
          <p:spPr bwMode="auto">
            <a:xfrm>
              <a:off x="4550133" y="1378716"/>
              <a:ext cx="2575885" cy="641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4856013" y="2720703"/>
              <a:ext cx="4360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dirty="0" smtClean="0">
                  <a:solidFill>
                    <a:schemeClr val="bg2">
                      <a:lumMod val="25000"/>
                    </a:schemeClr>
                  </a:solidFill>
                </a:rPr>
                <a:t>Смирнов</a:t>
              </a:r>
              <a:endParaRPr lang="ru-RU" sz="5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508104" y="2427734"/>
              <a:ext cx="100811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6024041" y="3139705"/>
              <a:ext cx="1080120" cy="8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5044957" y="3334395"/>
              <a:ext cx="100811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6024041" y="3298391"/>
              <a:ext cx="100811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860791" y="269489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940152" y="269489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010391" y="270127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082019" y="270127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6156176" y="270127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6228184" y="270127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6300192" y="269489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6372200" y="2694899"/>
              <a:ext cx="45719" cy="7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121503" y="3097356"/>
              <a:ext cx="10431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25.02.2005</a:t>
              </a:r>
              <a:endParaRPr lang="ru-RU" sz="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4" name="Straight Arrow Connector 9">
            <a:extLst>
              <a:ext uri="{FF2B5EF4-FFF2-40B4-BE49-F238E27FC236}">
                <a16:creationId xmlns:a16="http://schemas.microsoft.com/office/drawing/2014/main" xmlns="" id="{A0881C0F-1C2F-5CC7-07F4-21A153063E80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1898562" y="1941352"/>
            <a:ext cx="2957451" cy="0"/>
          </a:xfrm>
          <a:prstGeom prst="straightConnector1">
            <a:avLst/>
          </a:prstGeom>
          <a:noFill/>
          <a:ln w="85725" cap="rnd" cmpd="sng" algn="ctr">
            <a:solidFill>
              <a:schemeClr val="accent6">
                <a:lumMod val="75000"/>
              </a:schemeClr>
            </a:solidFill>
            <a:prstDash val="sysDash"/>
            <a:miter lim="800000"/>
            <a:headEnd type="oval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374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3300</TotalTime>
  <Words>299</Words>
  <Application>Microsoft Office PowerPoint</Application>
  <PresentationFormat>Экран (16:9)</PresentationFormat>
  <Paragraphs>84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Golos Text</vt:lpstr>
      <vt:lpstr>Roboto</vt:lpstr>
      <vt:lpstr>Trebuchet MS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Белоусова Наталья Сергеевна</dc:creator>
  <cp:lastModifiedBy>Пользователь</cp:lastModifiedBy>
  <cp:revision>229</cp:revision>
  <cp:lastPrinted>2023-10-03T07:22:34Z</cp:lastPrinted>
  <dcterms:created xsi:type="dcterms:W3CDTF">2023-07-17T12:10:53Z</dcterms:created>
  <dcterms:modified xsi:type="dcterms:W3CDTF">2024-01-12T05:22:43Z</dcterms:modified>
</cp:coreProperties>
</file>